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handoutMasterIdLst>
    <p:handoutMasterId r:id="rId14"/>
  </p:handoutMasterIdLst>
  <p:sldIdLst>
    <p:sldId id="274" r:id="rId2"/>
    <p:sldId id="320" r:id="rId3"/>
    <p:sldId id="275" r:id="rId4"/>
    <p:sldId id="321" r:id="rId5"/>
    <p:sldId id="324" r:id="rId6"/>
    <p:sldId id="330" r:id="rId7"/>
    <p:sldId id="337" r:id="rId8"/>
    <p:sldId id="339" r:id="rId9"/>
    <p:sldId id="340" r:id="rId10"/>
    <p:sldId id="341" r:id="rId11"/>
    <p:sldId id="342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00000"/>
    <a:srgbClr val="76005D"/>
    <a:srgbClr val="2A2A2A"/>
    <a:srgbClr val="262626"/>
    <a:srgbClr val="121212"/>
    <a:srgbClr val="000000"/>
    <a:srgbClr val="E7E7E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481" autoAdjust="0"/>
    <p:restoredTop sz="94660"/>
  </p:normalViewPr>
  <p:slideViewPr>
    <p:cSldViewPr snapToGrid="0">
      <p:cViewPr varScale="1">
        <p:scale>
          <a:sx n="118" d="100"/>
          <a:sy n="118" d="100"/>
        </p:scale>
        <p:origin x="108" y="1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124" d="100"/>
          <a:sy n="124" d="100"/>
        </p:scale>
        <p:origin x="3348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01C05B3-2AF3-44C2-B3E1-70D8FF54C25A}" type="datetimeFigureOut">
              <a:rPr lang="en-GB" smtClean="0"/>
              <a:t>04/06/2023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en-GB"/>
              <a:t>Footer text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403C4DA-A60C-4D53-93F3-32F393ABA4E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50957519"/>
      </p:ext>
    </p:extLst>
  </p:cSld>
  <p:clrMap bg1="lt1" tx1="dk1" bg2="lt2" tx2="dk2" accent1="accent1" accent2="accent2" accent3="accent3" accent4="accent4" accent5="accent5" accent6="accent6" hlink="hlink" folHlink="folHlink"/>
  <p:hf hd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39F8212-7EE8-44F3-86A0-63E6D1C47833}" type="datetimeFigureOut">
              <a:rPr lang="en-GB" smtClean="0"/>
              <a:t>04/06/2023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en-GB"/>
              <a:t>Footer text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81CA65A-3711-4569-B928-4205409687E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81488420"/>
      </p:ext>
    </p:extLst>
  </p:cSld>
  <p:clrMap bg1="lt1" tx1="dk1" bg2="lt2" tx2="dk2" accent1="accent1" accent2="accent2" accent3="accent3" accent4="accent4" accent5="accent5" accent6="accent6" hlink="hlink" folHlink="folHlink"/>
  <p:hf hd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stranske slik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Označba mesta opomb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l-SI" dirty="0"/>
          </a:p>
        </p:txBody>
      </p:sp>
      <p:sp>
        <p:nvSpPr>
          <p:cNvPr id="4" name="Označba mesta noge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Footer text</a:t>
            </a:r>
          </a:p>
        </p:txBody>
      </p:sp>
      <p:sp>
        <p:nvSpPr>
          <p:cNvPr id="5" name="Označba mesta številke diapozitiva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81CA65A-3711-4569-B928-4205409687E4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8618068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stranske slik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Označba mesta opomb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l-SI" dirty="0"/>
          </a:p>
        </p:txBody>
      </p:sp>
      <p:sp>
        <p:nvSpPr>
          <p:cNvPr id="4" name="Označba mesta noge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Footer text</a:t>
            </a:r>
          </a:p>
        </p:txBody>
      </p:sp>
      <p:sp>
        <p:nvSpPr>
          <p:cNvPr id="5" name="Označba mesta številke diapozitiva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81CA65A-3711-4569-B928-4205409687E4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2699657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stranske slik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Označba mesta opomb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l-SI" dirty="0"/>
          </a:p>
        </p:txBody>
      </p:sp>
      <p:sp>
        <p:nvSpPr>
          <p:cNvPr id="4" name="Označba mesta noge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Footer text</a:t>
            </a:r>
          </a:p>
        </p:txBody>
      </p:sp>
      <p:sp>
        <p:nvSpPr>
          <p:cNvPr id="5" name="Označba mesta številke diapozitiva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81CA65A-3711-4569-B928-4205409687E4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5695137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stranske slik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Označba mesta opomb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l-SI" dirty="0"/>
          </a:p>
        </p:txBody>
      </p:sp>
      <p:sp>
        <p:nvSpPr>
          <p:cNvPr id="4" name="Označba mesta noge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Footer text</a:t>
            </a:r>
          </a:p>
        </p:txBody>
      </p:sp>
      <p:sp>
        <p:nvSpPr>
          <p:cNvPr id="5" name="Označba mesta številke diapozitiva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81CA65A-3711-4569-B928-4205409687E4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0088178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stranske slik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Označba mesta opomb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l-SI" dirty="0"/>
          </a:p>
        </p:txBody>
      </p:sp>
      <p:sp>
        <p:nvSpPr>
          <p:cNvPr id="4" name="Označba mesta noge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Footer text</a:t>
            </a:r>
          </a:p>
        </p:txBody>
      </p:sp>
      <p:sp>
        <p:nvSpPr>
          <p:cNvPr id="5" name="Označba mesta številke diapozitiva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81CA65A-3711-4569-B928-4205409687E4}" type="slidenum">
              <a:rPr lang="en-GB" smtClean="0"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0915489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stranske slik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Označba mesta opomb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l-SI" dirty="0"/>
          </a:p>
        </p:txBody>
      </p:sp>
      <p:sp>
        <p:nvSpPr>
          <p:cNvPr id="4" name="Označba mesta noge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Footer text</a:t>
            </a:r>
          </a:p>
        </p:txBody>
      </p:sp>
      <p:sp>
        <p:nvSpPr>
          <p:cNvPr id="5" name="Označba mesta številke diapozitiva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81CA65A-3711-4569-B928-4205409687E4}" type="slidenum">
              <a:rPr lang="en-GB" smtClean="0"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5326389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stranske slik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Označba mesta opomb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l-SI" dirty="0"/>
          </a:p>
        </p:txBody>
      </p:sp>
      <p:sp>
        <p:nvSpPr>
          <p:cNvPr id="4" name="Označba mesta noge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Footer text</a:t>
            </a:r>
          </a:p>
        </p:txBody>
      </p:sp>
      <p:sp>
        <p:nvSpPr>
          <p:cNvPr id="5" name="Označba mesta številke diapozitiva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81CA65A-3711-4569-B928-4205409687E4}" type="slidenum">
              <a:rPr lang="en-GB" smtClean="0"/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1236570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svg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2.svg"/><Relationship Id="rId4" Type="http://schemas.openxmlformats.org/officeDocument/2006/relationships/image" Target="../media/image1.png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svg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2.svg"/><Relationship Id="rId4" Type="http://schemas.openxmlformats.org/officeDocument/2006/relationships/image" Target="../media/image1.png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svg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2.svg"/><Relationship Id="rId4" Type="http://schemas.openxmlformats.org/officeDocument/2006/relationships/image" Target="../media/image11.png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svg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2.svg"/><Relationship Id="rId4" Type="http://schemas.openxmlformats.org/officeDocument/2006/relationships/image" Target="../media/image1.png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svg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2.svg"/><Relationship Id="rId4" Type="http://schemas.openxmlformats.org/officeDocument/2006/relationships/image" Target="../media/image1.png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svg"/><Relationship Id="rId7" Type="http://schemas.openxmlformats.org/officeDocument/2006/relationships/image" Target="../media/image2.svg"/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.png"/><Relationship Id="rId5" Type="http://schemas.openxmlformats.org/officeDocument/2006/relationships/image" Target="../media/image16.svg"/><Relationship Id="rId4" Type="http://schemas.openxmlformats.org/officeDocument/2006/relationships/image" Target="../media/image15.png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svg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2.svg"/><Relationship Id="rId4" Type="http://schemas.openxmlformats.org/officeDocument/2006/relationships/image" Target="../media/image1.png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svg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2.svg"/><Relationship Id="rId4" Type="http://schemas.openxmlformats.org/officeDocument/2006/relationships/image" Target="../media/image1.png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svg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2.svg"/><Relationship Id="rId4" Type="http://schemas.openxmlformats.org/officeDocument/2006/relationships/image" Target="../media/image1.png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svg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2.svg"/><Relationship Id="rId4" Type="http://schemas.openxmlformats.org/officeDocument/2006/relationships/image" Target="../media/image1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svg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2.svg"/><Relationship Id="rId4" Type="http://schemas.openxmlformats.org/officeDocument/2006/relationships/image" Target="../media/image1.png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svg"/><Relationship Id="rId7" Type="http://schemas.openxmlformats.org/officeDocument/2006/relationships/image" Target="../media/image2.svg"/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.png"/><Relationship Id="rId5" Type="http://schemas.openxmlformats.org/officeDocument/2006/relationships/image" Target="../media/image16.svg"/><Relationship Id="rId4" Type="http://schemas.openxmlformats.org/officeDocument/2006/relationships/image" Target="../media/image15.png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svg"/><Relationship Id="rId7" Type="http://schemas.openxmlformats.org/officeDocument/2006/relationships/image" Target="../media/image2.svg"/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.png"/><Relationship Id="rId5" Type="http://schemas.openxmlformats.org/officeDocument/2006/relationships/image" Target="../media/image16.svg"/><Relationship Id="rId4" Type="http://schemas.openxmlformats.org/officeDocument/2006/relationships/image" Target="../media/image15.png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sv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svg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2.svg"/><Relationship Id="rId4" Type="http://schemas.openxmlformats.org/officeDocument/2006/relationships/image" Target="../media/image1.png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svg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2.svg"/><Relationship Id="rId4" Type="http://schemas.openxmlformats.org/officeDocument/2006/relationships/image" Target="../media/image1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svg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2.svg"/><Relationship Id="rId4" Type="http://schemas.openxmlformats.org/officeDocument/2006/relationships/image" Target="../media/image1.png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svg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2.svg"/><Relationship Id="rId4" Type="http://schemas.openxmlformats.org/officeDocument/2006/relationships/image" Target="../media/image1.png"/></Relationships>
</file>

<file path=ppt/slideLayouts/_rels/slideLayout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svg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2.svg"/><Relationship Id="rId4" Type="http://schemas.openxmlformats.org/officeDocument/2006/relationships/image" Target="../media/image1.png"/></Relationships>
</file>

<file path=ppt/slideLayouts/_rels/slideLayout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svg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2.svg"/><Relationship Id="rId4" Type="http://schemas.openxmlformats.org/officeDocument/2006/relationships/image" Target="../media/image1.png"/></Relationships>
</file>

<file path=ppt/slideLayouts/_rels/slideLayout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6.svg"/><Relationship Id="rId4" Type="http://schemas.openxmlformats.org/officeDocument/2006/relationships/image" Target="../media/image15.png"/></Relationships>
</file>

<file path=ppt/slideLayouts/_rels/slideLayout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sv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6.svg"/><Relationship Id="rId4" Type="http://schemas.openxmlformats.org/officeDocument/2006/relationships/image" Target="../media/image15.png"/></Relationships>
</file>

<file path=ppt/slideLayouts/_rels/slideLayout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sv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6.svg"/><Relationship Id="rId4" Type="http://schemas.openxmlformats.org/officeDocument/2006/relationships/image" Target="../media/image15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2.svg"/><Relationship Id="rId4" Type="http://schemas.openxmlformats.org/officeDocument/2006/relationships/image" Target="../media/image1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2.svg"/><Relationship Id="rId4" Type="http://schemas.openxmlformats.org/officeDocument/2006/relationships/image" Target="../media/image11.pn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sv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2.svg"/><Relationship Id="rId4" Type="http://schemas.openxmlformats.org/officeDocument/2006/relationships/image" Target="../media/image11.pn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svg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2.svg"/><Relationship Id="rId4" Type="http://schemas.openxmlformats.org/officeDocument/2006/relationships/image" Target="../media/image1.pn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svg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2.svg"/><Relationship Id="rId4" Type="http://schemas.openxmlformats.org/officeDocument/2006/relationships/image" Target="../media/image1.pn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svg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2.svg"/><Relationship Id="rId4" Type="http://schemas.openxmlformats.org/officeDocument/2006/relationships/image" Target="../media/image1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go Slide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phic 2">
            <a:extLst>
              <a:ext uri="{FF2B5EF4-FFF2-40B4-BE49-F238E27FC236}">
                <a16:creationId xmlns:a16="http://schemas.microsoft.com/office/drawing/2014/main" id="{DC3DA8FA-ECFB-432B-9205-9C66950DAB6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528060" y="2517332"/>
            <a:ext cx="5135880" cy="16861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11231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slov in content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90192" y="2190749"/>
            <a:ext cx="2456770" cy="3886201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8" name="Subtitle 2"/>
          <p:cNvSpPr>
            <a:spLocks noGrp="1"/>
          </p:cNvSpPr>
          <p:nvPr>
            <p:ph type="subTitle" idx="10" hasCustomPrompt="1"/>
          </p:nvPr>
        </p:nvSpPr>
        <p:spPr>
          <a:xfrm>
            <a:off x="690192" y="1429666"/>
            <a:ext cx="10835058" cy="484187"/>
          </a:xfrm>
        </p:spPr>
        <p:txBody>
          <a:bodyPr/>
          <a:lstStyle>
            <a:lvl1pPr marL="0" indent="0" algn="l">
              <a:buNone/>
              <a:defRPr sz="2400" b="0">
                <a:solidFill>
                  <a:schemeClr val="accent2"/>
                </a:solidFill>
                <a:latin typeface="+mn-lt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l-SI" dirty="0"/>
              <a:t>Podnaslov text</a:t>
            </a:r>
            <a:endParaRPr lang="en-GB" dirty="0"/>
          </a:p>
        </p:txBody>
      </p:sp>
      <p:sp>
        <p:nvSpPr>
          <p:cNvPr id="19" name="Title 1"/>
          <p:cNvSpPr>
            <a:spLocks noGrp="1"/>
          </p:cNvSpPr>
          <p:nvPr>
            <p:ph type="ctrTitle"/>
          </p:nvPr>
        </p:nvSpPr>
        <p:spPr>
          <a:xfrm>
            <a:off x="690192" y="504509"/>
            <a:ext cx="10835058" cy="925158"/>
          </a:xfrm>
        </p:spPr>
        <p:txBody>
          <a:bodyPr anchor="t" anchorCtr="0">
            <a:normAutofit/>
          </a:bodyPr>
          <a:lstStyle>
            <a:lvl1pPr algn="l">
              <a:defRPr sz="4800" b="1">
                <a:solidFill>
                  <a:schemeClr val="tx2"/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12" name="Content Placeholder 2"/>
          <p:cNvSpPr>
            <a:spLocks noGrp="1"/>
          </p:cNvSpPr>
          <p:nvPr>
            <p:ph idx="11"/>
          </p:nvPr>
        </p:nvSpPr>
        <p:spPr>
          <a:xfrm>
            <a:off x="3482955" y="2190749"/>
            <a:ext cx="2456770" cy="3886201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3" name="Content Placeholder 2"/>
          <p:cNvSpPr>
            <a:spLocks noGrp="1"/>
          </p:cNvSpPr>
          <p:nvPr>
            <p:ph idx="12"/>
          </p:nvPr>
        </p:nvSpPr>
        <p:spPr>
          <a:xfrm>
            <a:off x="6275718" y="2190749"/>
            <a:ext cx="2456770" cy="3886201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4" name="Content Placeholder 2"/>
          <p:cNvSpPr>
            <a:spLocks noGrp="1"/>
          </p:cNvSpPr>
          <p:nvPr>
            <p:ph idx="13"/>
          </p:nvPr>
        </p:nvSpPr>
        <p:spPr>
          <a:xfrm>
            <a:off x="9068480" y="2190749"/>
            <a:ext cx="2456770" cy="3886201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626D19D3-9DF9-477A-9ABC-E8851C0778FB}"/>
              </a:ext>
            </a:extLst>
          </p:cNvPr>
          <p:cNvGrpSpPr/>
          <p:nvPr userDrawn="1"/>
        </p:nvGrpSpPr>
        <p:grpSpPr>
          <a:xfrm>
            <a:off x="0" y="6297455"/>
            <a:ext cx="12192000" cy="560545"/>
            <a:chOff x="0" y="6297455"/>
            <a:chExt cx="12192000" cy="560545"/>
          </a:xfrm>
        </p:grpSpPr>
        <p:pic>
          <p:nvPicPr>
            <p:cNvPr id="22" name="Graphic 21">
              <a:extLst>
                <a:ext uri="{FF2B5EF4-FFF2-40B4-BE49-F238E27FC236}">
                  <a16:creationId xmlns:a16="http://schemas.microsoft.com/office/drawing/2014/main" id="{C30158A0-5B9F-4F5F-BED1-0FE79E4200C2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0" y="6781800"/>
              <a:ext cx="12192000" cy="76200"/>
            </a:xfrm>
            <a:prstGeom prst="rect">
              <a:avLst/>
            </a:prstGeom>
          </p:spPr>
        </p:pic>
        <p:pic>
          <p:nvPicPr>
            <p:cNvPr id="23" name="Graphic 22">
              <a:extLst>
                <a:ext uri="{FF2B5EF4-FFF2-40B4-BE49-F238E27FC236}">
                  <a16:creationId xmlns:a16="http://schemas.microsoft.com/office/drawing/2014/main" id="{BDD9AA4F-46A9-4EC7-B920-F16D5F9E1BB0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10849147" y="6297455"/>
              <a:ext cx="1082438" cy="355379"/>
            </a:xfrm>
            <a:prstGeom prst="rect">
              <a:avLst/>
            </a:prstGeom>
          </p:spPr>
        </p:pic>
      </p:grpSp>
      <p:sp>
        <p:nvSpPr>
          <p:cNvPr id="16" name="Footer Placeholder 3">
            <a:extLst>
              <a:ext uri="{FF2B5EF4-FFF2-40B4-BE49-F238E27FC236}">
                <a16:creationId xmlns:a16="http://schemas.microsoft.com/office/drawing/2014/main" id="{7AE00335-045F-4772-BE23-586C2EF7D57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60415" y="6433572"/>
            <a:ext cx="4114800" cy="21926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/>
              <a:t>primer besedfila v footerju</a:t>
            </a:r>
            <a:endParaRPr lang="en-SI" dirty="0"/>
          </a:p>
        </p:txBody>
      </p:sp>
    </p:spTree>
    <p:extLst>
      <p:ext uri="{BB962C8B-B14F-4D97-AF65-F5344CB8AC3E}">
        <p14:creationId xmlns:p14="http://schemas.microsoft.com/office/powerpoint/2010/main" val="22766688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3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15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3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3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3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2" presetClass="entr" presetSubtype="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42" presetClass="entr" presetSubtype="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42" presetClass="entr" presetSubtype="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42" presetClass="entr" presetSubtype="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42" presetClass="entr" presetSubtype="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42" presetClass="entr" presetSubtype="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0" presetID="42" presetClass="entr" presetSubtype="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5" presetID="42" presetClass="entr" presetSubtype="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0" presetID="42" presetClass="entr" presetSubtype="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5" presetID="42" presetClass="entr" presetSubtype="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0" presetID="42" presetClass="entr" presetSubtype="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5" presetID="42" presetClass="entr" presetSubtype="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0" presetID="42" presetClass="entr" presetSubtype="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500" fill="hold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5" presetID="42" presetClass="entr" presetSubtype="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8" dur="500" fill="hold"/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500" fill="hold"/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0" presetID="42" presetClass="entr" presetSubtype="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500"/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3" dur="500" fill="hold"/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500" fill="hold"/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>
        <p:tmplLst>
          <p:tmpl lvl="1">
            <p:tnLst>
              <p:par>
                <p:cTn presetID="42" presetClass="entr" presetSubtype="0" fill="hold" nodeType="withEffect">
                  <p:stCondLst>
                    <p:cond delay="3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  <p:anim calcmode="lin" valueType="num">
                      <p:cBhvr>
                        <p:cTn dur="500" fill="hold"/>
                        <p:tgtEl>
                          <p:spTgt spid="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2">
            <p:tnLst>
              <p:par>
                <p:cTn presetID="42" presetClass="entr" presetSubtype="0" fill="hold" nodeType="withEffect">
                  <p:stCondLst>
                    <p:cond delay="3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  <p:anim calcmode="lin" valueType="num">
                      <p:cBhvr>
                        <p:cTn dur="500" fill="hold"/>
                        <p:tgtEl>
                          <p:spTgt spid="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3">
            <p:tnLst>
              <p:par>
                <p:cTn presetID="42" presetClass="entr" presetSubtype="0" fill="hold" nodeType="withEffect">
                  <p:stCondLst>
                    <p:cond delay="3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  <p:anim calcmode="lin" valueType="num">
                      <p:cBhvr>
                        <p:cTn dur="500" fill="hold"/>
                        <p:tgtEl>
                          <p:spTgt spid="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4">
            <p:tnLst>
              <p:par>
                <p:cTn presetID="42" presetClass="entr" presetSubtype="0" fill="hold" nodeType="withEffect">
                  <p:stCondLst>
                    <p:cond delay="3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  <p:anim calcmode="lin" valueType="num">
                      <p:cBhvr>
                        <p:cTn dur="500" fill="hold"/>
                        <p:tgtEl>
                          <p:spTgt spid="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5">
            <p:tnLst>
              <p:par>
                <p:cTn presetID="42" presetClass="entr" presetSubtype="0" fill="hold" nodeType="withEffect">
                  <p:stCondLst>
                    <p:cond delay="3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  <p:anim calcmode="lin" valueType="num">
                      <p:cBhvr>
                        <p:cTn dur="500" fill="hold"/>
                        <p:tgtEl>
                          <p:spTgt spid="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8" grpId="0" build="p">
        <p:tmplLst>
          <p:tmpl lvl="1">
            <p:tnLst>
              <p:par>
                <p:cTn presetID="42" presetClass="entr" presetSubtype="0" fill="hold" nodeType="withEffect">
                  <p:stCondLst>
                    <p:cond delay="3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300"/>
                        <p:tgtEl>
                          <p:spTgt spid="18"/>
                        </p:tgtEl>
                      </p:cBhvr>
                    </p:animEffect>
                    <p:anim calcmode="lin" valueType="num">
                      <p:cBhvr>
                        <p:cTn dur="300" fill="hold"/>
                        <p:tgtEl>
                          <p:spTgt spid="18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300" fill="hold"/>
                        <p:tgtEl>
                          <p:spTgt spid="18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9" grpId="0"/>
      <p:bldP spid="12" grpId="0" build="p">
        <p:tmplLst>
          <p:tmpl lvl="1">
            <p:tnLst>
              <p:par>
                <p:cTn presetID="42" presetClass="entr" presetSubtype="0" fill="hold" nodeType="withEffect">
                  <p:stCondLst>
                    <p:cond delay="3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2"/>
                        </p:tgtEl>
                      </p:cBhvr>
                    </p:animEffect>
                    <p:anim calcmode="lin" valueType="num">
                      <p:cBhvr>
                        <p:cTn dur="500" fill="hold"/>
                        <p:tgtEl>
                          <p:spTgt spid="12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12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2">
            <p:tnLst>
              <p:par>
                <p:cTn presetID="42" presetClass="entr" presetSubtype="0" fill="hold" nodeType="withEffect">
                  <p:stCondLst>
                    <p:cond delay="3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2"/>
                        </p:tgtEl>
                      </p:cBhvr>
                    </p:animEffect>
                    <p:anim calcmode="lin" valueType="num">
                      <p:cBhvr>
                        <p:cTn dur="500" fill="hold"/>
                        <p:tgtEl>
                          <p:spTgt spid="12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12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3">
            <p:tnLst>
              <p:par>
                <p:cTn presetID="42" presetClass="entr" presetSubtype="0" fill="hold" nodeType="withEffect">
                  <p:stCondLst>
                    <p:cond delay="3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2"/>
                        </p:tgtEl>
                      </p:cBhvr>
                    </p:animEffect>
                    <p:anim calcmode="lin" valueType="num">
                      <p:cBhvr>
                        <p:cTn dur="500" fill="hold"/>
                        <p:tgtEl>
                          <p:spTgt spid="12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12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4">
            <p:tnLst>
              <p:par>
                <p:cTn presetID="42" presetClass="entr" presetSubtype="0" fill="hold" nodeType="withEffect">
                  <p:stCondLst>
                    <p:cond delay="3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2"/>
                        </p:tgtEl>
                      </p:cBhvr>
                    </p:animEffect>
                    <p:anim calcmode="lin" valueType="num">
                      <p:cBhvr>
                        <p:cTn dur="500" fill="hold"/>
                        <p:tgtEl>
                          <p:spTgt spid="12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12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5">
            <p:tnLst>
              <p:par>
                <p:cTn presetID="42" presetClass="entr" presetSubtype="0" fill="hold" nodeType="withEffect">
                  <p:stCondLst>
                    <p:cond delay="3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2"/>
                        </p:tgtEl>
                      </p:cBhvr>
                    </p:animEffect>
                    <p:anim calcmode="lin" valueType="num">
                      <p:cBhvr>
                        <p:cTn dur="500" fill="hold"/>
                        <p:tgtEl>
                          <p:spTgt spid="12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12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3" grpId="0" build="p">
        <p:tmplLst>
          <p:tmpl lvl="1">
            <p:tnLst>
              <p:par>
                <p:cTn presetID="42" presetClass="entr" presetSubtype="0" fill="hold" nodeType="withEffect">
                  <p:stCondLst>
                    <p:cond delay="3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3"/>
                        </p:tgtEl>
                      </p:cBhvr>
                    </p:animEffect>
                    <p:anim calcmode="lin" valueType="num">
                      <p:cBhvr>
                        <p:cTn dur="500" fill="hold"/>
                        <p:tgtEl>
                          <p:spTgt spid="1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1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2">
            <p:tnLst>
              <p:par>
                <p:cTn presetID="42" presetClass="entr" presetSubtype="0" fill="hold" nodeType="withEffect">
                  <p:stCondLst>
                    <p:cond delay="3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3"/>
                        </p:tgtEl>
                      </p:cBhvr>
                    </p:animEffect>
                    <p:anim calcmode="lin" valueType="num">
                      <p:cBhvr>
                        <p:cTn dur="500" fill="hold"/>
                        <p:tgtEl>
                          <p:spTgt spid="1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1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3">
            <p:tnLst>
              <p:par>
                <p:cTn presetID="42" presetClass="entr" presetSubtype="0" fill="hold" nodeType="withEffect">
                  <p:stCondLst>
                    <p:cond delay="3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3"/>
                        </p:tgtEl>
                      </p:cBhvr>
                    </p:animEffect>
                    <p:anim calcmode="lin" valueType="num">
                      <p:cBhvr>
                        <p:cTn dur="500" fill="hold"/>
                        <p:tgtEl>
                          <p:spTgt spid="1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1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4">
            <p:tnLst>
              <p:par>
                <p:cTn presetID="42" presetClass="entr" presetSubtype="0" fill="hold" nodeType="withEffect">
                  <p:stCondLst>
                    <p:cond delay="3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3"/>
                        </p:tgtEl>
                      </p:cBhvr>
                    </p:animEffect>
                    <p:anim calcmode="lin" valueType="num">
                      <p:cBhvr>
                        <p:cTn dur="500" fill="hold"/>
                        <p:tgtEl>
                          <p:spTgt spid="1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1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5">
            <p:tnLst>
              <p:par>
                <p:cTn presetID="42" presetClass="entr" presetSubtype="0" fill="hold" nodeType="withEffect">
                  <p:stCondLst>
                    <p:cond delay="3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3"/>
                        </p:tgtEl>
                      </p:cBhvr>
                    </p:animEffect>
                    <p:anim calcmode="lin" valueType="num">
                      <p:cBhvr>
                        <p:cTn dur="500" fill="hold"/>
                        <p:tgtEl>
                          <p:spTgt spid="1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1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4" grpId="0" build="p">
        <p:tmplLst>
          <p:tmpl lvl="1">
            <p:tnLst>
              <p:par>
                <p:cTn presetID="42" presetClass="entr" presetSubtype="0" fill="hold" nodeType="withEffect">
                  <p:stCondLst>
                    <p:cond delay="3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4"/>
                        </p:tgtEl>
                      </p:cBhvr>
                    </p:animEffect>
                    <p:anim calcmode="lin" valueType="num">
                      <p:cBhvr>
                        <p:cTn dur="500" fill="hold"/>
                        <p:tgtEl>
                          <p:spTgt spid="1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1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2">
            <p:tnLst>
              <p:par>
                <p:cTn presetID="42" presetClass="entr" presetSubtype="0" fill="hold" nodeType="withEffect">
                  <p:stCondLst>
                    <p:cond delay="3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4"/>
                        </p:tgtEl>
                      </p:cBhvr>
                    </p:animEffect>
                    <p:anim calcmode="lin" valueType="num">
                      <p:cBhvr>
                        <p:cTn dur="500" fill="hold"/>
                        <p:tgtEl>
                          <p:spTgt spid="1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1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3">
            <p:tnLst>
              <p:par>
                <p:cTn presetID="42" presetClass="entr" presetSubtype="0" fill="hold" nodeType="withEffect">
                  <p:stCondLst>
                    <p:cond delay="3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4"/>
                        </p:tgtEl>
                      </p:cBhvr>
                    </p:animEffect>
                    <p:anim calcmode="lin" valueType="num">
                      <p:cBhvr>
                        <p:cTn dur="500" fill="hold"/>
                        <p:tgtEl>
                          <p:spTgt spid="1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1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4">
            <p:tnLst>
              <p:par>
                <p:cTn presetID="42" presetClass="entr" presetSubtype="0" fill="hold" nodeType="withEffect">
                  <p:stCondLst>
                    <p:cond delay="3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4"/>
                        </p:tgtEl>
                      </p:cBhvr>
                    </p:animEffect>
                    <p:anim calcmode="lin" valueType="num">
                      <p:cBhvr>
                        <p:cTn dur="500" fill="hold"/>
                        <p:tgtEl>
                          <p:spTgt spid="1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1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5">
            <p:tnLst>
              <p:par>
                <p:cTn presetID="42" presetClass="entr" presetSubtype="0" fill="hold" nodeType="withEffect">
                  <p:stCondLst>
                    <p:cond delay="3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4"/>
                        </p:tgtEl>
                      </p:cBhvr>
                    </p:animEffect>
                    <p:anim calcmode="lin" valueType="num">
                      <p:cBhvr>
                        <p:cTn dur="500" fill="hold"/>
                        <p:tgtEl>
                          <p:spTgt spid="1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1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zpostavljen content mali des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 Single Corner Rectangle 11"/>
          <p:cNvSpPr/>
          <p:nvPr userDrawn="1"/>
        </p:nvSpPr>
        <p:spPr>
          <a:xfrm rot="5400000" flipH="1">
            <a:off x="-1285874" y="1285874"/>
            <a:ext cx="6858000" cy="4286251"/>
          </a:xfrm>
          <a:prstGeom prst="round1Rect">
            <a:avLst>
              <a:gd name="adj" fmla="val 22864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" name="Subtitle 2"/>
          <p:cNvSpPr>
            <a:spLocks noGrp="1"/>
          </p:cNvSpPr>
          <p:nvPr>
            <p:ph type="subTitle" idx="10" hasCustomPrompt="1"/>
          </p:nvPr>
        </p:nvSpPr>
        <p:spPr>
          <a:xfrm>
            <a:off x="4914903" y="2258117"/>
            <a:ext cx="6587790" cy="560908"/>
          </a:xfrm>
        </p:spPr>
        <p:txBody>
          <a:bodyPr/>
          <a:lstStyle>
            <a:lvl1pPr marL="0" indent="0" algn="l">
              <a:buNone/>
              <a:defRPr sz="2400" b="0">
                <a:solidFill>
                  <a:schemeClr val="accent2"/>
                </a:solidFill>
                <a:latin typeface="+mn-lt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l-SI" dirty="0"/>
              <a:t>Podnaslov text</a:t>
            </a:r>
            <a:endParaRPr lang="en-GB" dirty="0"/>
          </a:p>
        </p:txBody>
      </p:sp>
      <p:sp>
        <p:nvSpPr>
          <p:cNvPr id="19" name="Title 1"/>
          <p:cNvSpPr>
            <a:spLocks noGrp="1"/>
          </p:cNvSpPr>
          <p:nvPr>
            <p:ph type="ctrTitle"/>
          </p:nvPr>
        </p:nvSpPr>
        <p:spPr>
          <a:xfrm>
            <a:off x="4914903" y="504510"/>
            <a:ext cx="6587790" cy="1619566"/>
          </a:xfrm>
        </p:spPr>
        <p:txBody>
          <a:bodyPr anchor="t" anchorCtr="0">
            <a:normAutofit/>
          </a:bodyPr>
          <a:lstStyle>
            <a:lvl1pPr algn="l">
              <a:defRPr sz="4800" b="1">
                <a:solidFill>
                  <a:schemeClr val="tx2"/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13" name="Content Placeholder 2"/>
          <p:cNvSpPr>
            <a:spLocks noGrp="1"/>
          </p:cNvSpPr>
          <p:nvPr>
            <p:ph idx="11"/>
          </p:nvPr>
        </p:nvSpPr>
        <p:spPr>
          <a:xfrm>
            <a:off x="4914903" y="3144015"/>
            <a:ext cx="6587790" cy="2973318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4" name="Content Placeholder 2"/>
          <p:cNvSpPr>
            <a:spLocks noGrp="1"/>
          </p:cNvSpPr>
          <p:nvPr>
            <p:ph idx="12"/>
          </p:nvPr>
        </p:nvSpPr>
        <p:spPr>
          <a:xfrm>
            <a:off x="628650" y="1038287"/>
            <a:ext cx="3038475" cy="1040447"/>
          </a:xfrm>
        </p:spPr>
        <p:txBody>
          <a:bodyPr lIns="0" rIns="0">
            <a:normAutofit/>
          </a:bodyPr>
          <a:lstStyle>
            <a:lvl1pPr>
              <a:defRPr sz="1600">
                <a:solidFill>
                  <a:schemeClr val="bg1"/>
                </a:solidFill>
              </a:defRPr>
            </a:lvl1pPr>
            <a:lvl2pPr>
              <a:defRPr sz="1600">
                <a:solidFill>
                  <a:schemeClr val="bg1"/>
                </a:solidFill>
              </a:defRPr>
            </a:lvl2pPr>
            <a:lvl3pPr>
              <a:defRPr sz="1600">
                <a:solidFill>
                  <a:schemeClr val="bg1"/>
                </a:solidFill>
              </a:defRPr>
            </a:lvl3pPr>
            <a:lvl4pPr>
              <a:defRPr sz="1600">
                <a:solidFill>
                  <a:schemeClr val="bg1"/>
                </a:solidFill>
              </a:defRPr>
            </a:lvl4pPr>
          </a:lstStyle>
          <a:p>
            <a:pPr lvl="0"/>
            <a:r>
              <a:rPr lang="en-US" dirty="0"/>
              <a:t>Edit Master text style</a:t>
            </a:r>
            <a:r>
              <a:rPr lang="sl-SI" dirty="0"/>
              <a:t>s</a:t>
            </a:r>
            <a:endParaRPr lang="en-US" dirty="0"/>
          </a:p>
        </p:txBody>
      </p:sp>
      <p:sp>
        <p:nvSpPr>
          <p:cNvPr id="15" name="Content Placeholder 2"/>
          <p:cNvSpPr>
            <a:spLocks noGrp="1"/>
          </p:cNvSpPr>
          <p:nvPr>
            <p:ph idx="14"/>
          </p:nvPr>
        </p:nvSpPr>
        <p:spPr>
          <a:xfrm>
            <a:off x="628650" y="564966"/>
            <a:ext cx="3038475" cy="457200"/>
          </a:xfrm>
        </p:spPr>
        <p:txBody>
          <a:bodyPr lIns="0" rIns="0">
            <a:normAutofit/>
          </a:bodyPr>
          <a:lstStyle>
            <a:lvl1pPr>
              <a:defRPr sz="2000" b="1">
                <a:solidFill>
                  <a:schemeClr val="bg1"/>
                </a:solidFill>
              </a:defRPr>
            </a:lvl1pPr>
            <a:lvl2pPr>
              <a:defRPr sz="1600">
                <a:solidFill>
                  <a:schemeClr val="bg1"/>
                </a:solidFill>
              </a:defRPr>
            </a:lvl2pPr>
            <a:lvl3pPr>
              <a:defRPr sz="1600">
                <a:solidFill>
                  <a:schemeClr val="bg1"/>
                </a:solidFill>
              </a:defRPr>
            </a:lvl3pPr>
            <a:lvl4pPr>
              <a:defRPr sz="1600">
                <a:solidFill>
                  <a:schemeClr val="bg1"/>
                </a:solidFill>
              </a:defRPr>
            </a:lvl4pPr>
          </a:lstStyle>
          <a:p>
            <a:pPr lvl="0"/>
            <a:r>
              <a:rPr lang="en-US" dirty="0"/>
              <a:t>Edit Master text style</a:t>
            </a:r>
            <a:r>
              <a:rPr lang="sl-SI" dirty="0"/>
              <a:t>s</a:t>
            </a:r>
            <a:endParaRPr lang="en-US" dirty="0"/>
          </a:p>
        </p:txBody>
      </p:sp>
      <p:sp>
        <p:nvSpPr>
          <p:cNvPr id="24" name="Content Placeholder 2"/>
          <p:cNvSpPr>
            <a:spLocks noGrp="1"/>
          </p:cNvSpPr>
          <p:nvPr>
            <p:ph idx="15"/>
          </p:nvPr>
        </p:nvSpPr>
        <p:spPr>
          <a:xfrm>
            <a:off x="628650" y="2901979"/>
            <a:ext cx="3038475" cy="1040447"/>
          </a:xfrm>
        </p:spPr>
        <p:txBody>
          <a:bodyPr lIns="0" rIns="0">
            <a:normAutofit/>
          </a:bodyPr>
          <a:lstStyle>
            <a:lvl1pPr>
              <a:defRPr sz="1600">
                <a:solidFill>
                  <a:schemeClr val="bg1"/>
                </a:solidFill>
              </a:defRPr>
            </a:lvl1pPr>
            <a:lvl2pPr>
              <a:defRPr sz="1600">
                <a:solidFill>
                  <a:schemeClr val="bg1"/>
                </a:solidFill>
              </a:defRPr>
            </a:lvl2pPr>
            <a:lvl3pPr>
              <a:defRPr sz="1600">
                <a:solidFill>
                  <a:schemeClr val="bg1"/>
                </a:solidFill>
              </a:defRPr>
            </a:lvl3pPr>
            <a:lvl4pPr>
              <a:defRPr sz="1600">
                <a:solidFill>
                  <a:schemeClr val="bg1"/>
                </a:solidFill>
              </a:defRPr>
            </a:lvl4pPr>
          </a:lstStyle>
          <a:p>
            <a:pPr lvl="0"/>
            <a:r>
              <a:rPr lang="en-US" dirty="0"/>
              <a:t>Edit Master text style</a:t>
            </a:r>
            <a:r>
              <a:rPr lang="sl-SI" dirty="0"/>
              <a:t>s</a:t>
            </a:r>
            <a:endParaRPr lang="en-US" dirty="0"/>
          </a:p>
        </p:txBody>
      </p:sp>
      <p:sp>
        <p:nvSpPr>
          <p:cNvPr id="25" name="Content Placeholder 2"/>
          <p:cNvSpPr>
            <a:spLocks noGrp="1"/>
          </p:cNvSpPr>
          <p:nvPr>
            <p:ph idx="16"/>
          </p:nvPr>
        </p:nvSpPr>
        <p:spPr>
          <a:xfrm>
            <a:off x="628650" y="2428658"/>
            <a:ext cx="3038475" cy="457200"/>
          </a:xfrm>
        </p:spPr>
        <p:txBody>
          <a:bodyPr lIns="0" rIns="0">
            <a:normAutofit/>
          </a:bodyPr>
          <a:lstStyle>
            <a:lvl1pPr>
              <a:defRPr sz="2000" b="1">
                <a:solidFill>
                  <a:schemeClr val="bg1"/>
                </a:solidFill>
              </a:defRPr>
            </a:lvl1pPr>
            <a:lvl2pPr>
              <a:defRPr sz="1600">
                <a:solidFill>
                  <a:schemeClr val="bg1"/>
                </a:solidFill>
              </a:defRPr>
            </a:lvl2pPr>
            <a:lvl3pPr>
              <a:defRPr sz="1600">
                <a:solidFill>
                  <a:schemeClr val="bg1"/>
                </a:solidFill>
              </a:defRPr>
            </a:lvl3pPr>
            <a:lvl4pPr>
              <a:defRPr sz="1600">
                <a:solidFill>
                  <a:schemeClr val="bg1"/>
                </a:solidFill>
              </a:defRPr>
            </a:lvl4pPr>
          </a:lstStyle>
          <a:p>
            <a:pPr lvl="0"/>
            <a:r>
              <a:rPr lang="en-US" dirty="0"/>
              <a:t>Edit Master text style</a:t>
            </a:r>
            <a:r>
              <a:rPr lang="sl-SI" dirty="0"/>
              <a:t>s</a:t>
            </a:r>
            <a:endParaRPr lang="en-US" dirty="0"/>
          </a:p>
        </p:txBody>
      </p:sp>
      <p:sp>
        <p:nvSpPr>
          <p:cNvPr id="26" name="Content Placeholder 2"/>
          <p:cNvSpPr>
            <a:spLocks noGrp="1"/>
          </p:cNvSpPr>
          <p:nvPr>
            <p:ph idx="17"/>
          </p:nvPr>
        </p:nvSpPr>
        <p:spPr>
          <a:xfrm>
            <a:off x="628650" y="4836377"/>
            <a:ext cx="3038475" cy="1040447"/>
          </a:xfrm>
        </p:spPr>
        <p:txBody>
          <a:bodyPr lIns="0" rIns="0">
            <a:normAutofit/>
          </a:bodyPr>
          <a:lstStyle>
            <a:lvl1pPr>
              <a:defRPr sz="1600">
                <a:solidFill>
                  <a:schemeClr val="bg1"/>
                </a:solidFill>
              </a:defRPr>
            </a:lvl1pPr>
            <a:lvl2pPr>
              <a:defRPr sz="1600">
                <a:solidFill>
                  <a:schemeClr val="bg1"/>
                </a:solidFill>
              </a:defRPr>
            </a:lvl2pPr>
            <a:lvl3pPr>
              <a:defRPr sz="1600">
                <a:solidFill>
                  <a:schemeClr val="bg1"/>
                </a:solidFill>
              </a:defRPr>
            </a:lvl3pPr>
            <a:lvl4pPr>
              <a:defRPr sz="1600">
                <a:solidFill>
                  <a:schemeClr val="bg1"/>
                </a:solidFill>
              </a:defRPr>
            </a:lvl4pPr>
          </a:lstStyle>
          <a:p>
            <a:pPr lvl="0"/>
            <a:r>
              <a:rPr lang="en-US" dirty="0"/>
              <a:t>Edit Master text style</a:t>
            </a:r>
            <a:r>
              <a:rPr lang="sl-SI" dirty="0"/>
              <a:t>s</a:t>
            </a:r>
            <a:endParaRPr lang="en-US" dirty="0"/>
          </a:p>
        </p:txBody>
      </p:sp>
      <p:sp>
        <p:nvSpPr>
          <p:cNvPr id="27" name="Content Placeholder 2"/>
          <p:cNvSpPr>
            <a:spLocks noGrp="1"/>
          </p:cNvSpPr>
          <p:nvPr>
            <p:ph idx="18"/>
          </p:nvPr>
        </p:nvSpPr>
        <p:spPr>
          <a:xfrm>
            <a:off x="628650" y="4363056"/>
            <a:ext cx="3038475" cy="457200"/>
          </a:xfrm>
        </p:spPr>
        <p:txBody>
          <a:bodyPr lIns="0" rIns="0">
            <a:normAutofit/>
          </a:bodyPr>
          <a:lstStyle>
            <a:lvl1pPr>
              <a:defRPr sz="2000" b="1">
                <a:solidFill>
                  <a:schemeClr val="bg1"/>
                </a:solidFill>
              </a:defRPr>
            </a:lvl1pPr>
            <a:lvl2pPr>
              <a:defRPr sz="1600">
                <a:solidFill>
                  <a:schemeClr val="bg1"/>
                </a:solidFill>
              </a:defRPr>
            </a:lvl2pPr>
            <a:lvl3pPr>
              <a:defRPr sz="1600">
                <a:solidFill>
                  <a:schemeClr val="bg1"/>
                </a:solidFill>
              </a:defRPr>
            </a:lvl3pPr>
            <a:lvl4pPr>
              <a:defRPr sz="1600">
                <a:solidFill>
                  <a:schemeClr val="bg1"/>
                </a:solidFill>
              </a:defRPr>
            </a:lvl4pPr>
          </a:lstStyle>
          <a:p>
            <a:pPr lvl="0"/>
            <a:r>
              <a:rPr lang="en-US" dirty="0"/>
              <a:t>Edit Master text style</a:t>
            </a:r>
            <a:r>
              <a:rPr lang="sl-SI" dirty="0"/>
              <a:t>s</a:t>
            </a:r>
            <a:endParaRPr lang="en-US" dirty="0"/>
          </a:p>
        </p:txBody>
      </p:sp>
      <p:grpSp>
        <p:nvGrpSpPr>
          <p:cNvPr id="22" name="Group 21">
            <a:extLst>
              <a:ext uri="{FF2B5EF4-FFF2-40B4-BE49-F238E27FC236}">
                <a16:creationId xmlns:a16="http://schemas.microsoft.com/office/drawing/2014/main" id="{866D30C5-37CD-4CD9-A5AD-F22FBCE886F6}"/>
              </a:ext>
            </a:extLst>
          </p:cNvPr>
          <p:cNvGrpSpPr/>
          <p:nvPr userDrawn="1"/>
        </p:nvGrpSpPr>
        <p:grpSpPr>
          <a:xfrm>
            <a:off x="0" y="6297455"/>
            <a:ext cx="12192000" cy="560545"/>
            <a:chOff x="0" y="6297455"/>
            <a:chExt cx="12192000" cy="560545"/>
          </a:xfrm>
        </p:grpSpPr>
        <p:pic>
          <p:nvPicPr>
            <p:cNvPr id="23" name="Graphic 22">
              <a:extLst>
                <a:ext uri="{FF2B5EF4-FFF2-40B4-BE49-F238E27FC236}">
                  <a16:creationId xmlns:a16="http://schemas.microsoft.com/office/drawing/2014/main" id="{C4917C51-0D1B-4242-B26C-D919FA2C5DDF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0" y="6781800"/>
              <a:ext cx="12192000" cy="76200"/>
            </a:xfrm>
            <a:prstGeom prst="rect">
              <a:avLst/>
            </a:prstGeom>
          </p:spPr>
        </p:pic>
        <p:pic>
          <p:nvPicPr>
            <p:cNvPr id="28" name="Graphic 27">
              <a:extLst>
                <a:ext uri="{FF2B5EF4-FFF2-40B4-BE49-F238E27FC236}">
                  <a16:creationId xmlns:a16="http://schemas.microsoft.com/office/drawing/2014/main" id="{CEFE96FD-8F4C-40A5-AE25-38A36EBA480D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10849147" y="6297455"/>
              <a:ext cx="1082438" cy="355379"/>
            </a:xfrm>
            <a:prstGeom prst="rect">
              <a:avLst/>
            </a:prstGeom>
          </p:spPr>
        </p:pic>
      </p:grpSp>
      <p:sp>
        <p:nvSpPr>
          <p:cNvPr id="17" name="Footer Placeholder 3">
            <a:extLst>
              <a:ext uri="{FF2B5EF4-FFF2-40B4-BE49-F238E27FC236}">
                <a16:creationId xmlns:a16="http://schemas.microsoft.com/office/drawing/2014/main" id="{52DAD9D5-B358-4944-9613-C25D6A4CBCD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914903" y="6433572"/>
            <a:ext cx="4114800" cy="21926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/>
              <a:t>primer besedfila v footerju</a:t>
            </a:r>
            <a:endParaRPr lang="en-SI" dirty="0"/>
          </a:p>
        </p:txBody>
      </p:sp>
    </p:spTree>
    <p:extLst>
      <p:ext uri="{BB962C8B-B14F-4D97-AF65-F5344CB8AC3E}">
        <p14:creationId xmlns:p14="http://schemas.microsoft.com/office/powerpoint/2010/main" val="26972095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3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15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3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3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3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45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3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3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3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45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300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300" fill="hold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300" fill="hold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45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300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300" fill="hold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00" fill="hold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grpId="0" nodeType="withEffect">
                                  <p:stCondLst>
                                    <p:cond delay="45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300"/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300" fill="hold"/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300" fill="hold"/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grpId="0" nodeType="withEffect">
                                  <p:stCondLst>
                                    <p:cond delay="45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300"/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300" fill="hold"/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300" fill="hold"/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2" presetClass="entr" presetSubtype="0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3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3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3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42" presetClass="entr" presetSubtype="0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3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3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3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42" presetClass="entr" presetSubtype="0" fill="hold" grpId="0" nodeType="withEffect">
                                  <p:stCondLst>
                                    <p:cond delay="65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300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300" fill="hold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300" fill="hold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42" presetClass="entr" presetSubtype="0" fill="hold" grpId="0" nodeType="withEffect">
                                  <p:stCondLst>
                                    <p:cond delay="65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300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300" fill="hold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300" fill="hold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42" presetClass="entr" presetSubtype="0" fill="hold" grpId="0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300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300" fill="hold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300" fill="hold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42" presetClass="entr" presetSubtype="0" fill="hold" grpId="0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300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300" fill="hold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300" fill="hold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build="p">
        <p:tmplLst>
          <p:tmpl lvl="1">
            <p:tnLst>
              <p:par>
                <p:cTn presetID="42" presetClass="entr" presetSubtype="0" fill="hold" nodeType="withEffect">
                  <p:stCondLst>
                    <p:cond delay="3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300"/>
                        <p:tgtEl>
                          <p:spTgt spid="18"/>
                        </p:tgtEl>
                      </p:cBhvr>
                    </p:animEffect>
                    <p:anim calcmode="lin" valueType="num">
                      <p:cBhvr>
                        <p:cTn dur="300" fill="hold"/>
                        <p:tgtEl>
                          <p:spTgt spid="18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300" fill="hold"/>
                        <p:tgtEl>
                          <p:spTgt spid="18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9" grpId="0"/>
      <p:bldP spid="13" grpId="0" build="p">
        <p:tmplLst>
          <p:tmpl lvl="1">
            <p:tnLst>
              <p:par>
                <p:cTn presetID="42" presetClass="entr" presetSubtype="0" fill="hold" nodeType="withEffect">
                  <p:stCondLst>
                    <p:cond delay="4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300"/>
                        <p:tgtEl>
                          <p:spTgt spid="13"/>
                        </p:tgtEl>
                      </p:cBhvr>
                    </p:animEffect>
                    <p:anim calcmode="lin" valueType="num">
                      <p:cBhvr>
                        <p:cTn dur="300" fill="hold"/>
                        <p:tgtEl>
                          <p:spTgt spid="1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300" fill="hold"/>
                        <p:tgtEl>
                          <p:spTgt spid="1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2">
            <p:tnLst>
              <p:par>
                <p:cTn presetID="42" presetClass="entr" presetSubtype="0" fill="hold" nodeType="withEffect">
                  <p:stCondLst>
                    <p:cond delay="4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300"/>
                        <p:tgtEl>
                          <p:spTgt spid="13"/>
                        </p:tgtEl>
                      </p:cBhvr>
                    </p:animEffect>
                    <p:anim calcmode="lin" valueType="num">
                      <p:cBhvr>
                        <p:cTn dur="300" fill="hold"/>
                        <p:tgtEl>
                          <p:spTgt spid="1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300" fill="hold"/>
                        <p:tgtEl>
                          <p:spTgt spid="1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3">
            <p:tnLst>
              <p:par>
                <p:cTn presetID="42" presetClass="entr" presetSubtype="0" fill="hold" nodeType="withEffect">
                  <p:stCondLst>
                    <p:cond delay="4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300"/>
                        <p:tgtEl>
                          <p:spTgt spid="13"/>
                        </p:tgtEl>
                      </p:cBhvr>
                    </p:animEffect>
                    <p:anim calcmode="lin" valueType="num">
                      <p:cBhvr>
                        <p:cTn dur="300" fill="hold"/>
                        <p:tgtEl>
                          <p:spTgt spid="1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300" fill="hold"/>
                        <p:tgtEl>
                          <p:spTgt spid="1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4">
            <p:tnLst>
              <p:par>
                <p:cTn presetID="42" presetClass="entr" presetSubtype="0" fill="hold" nodeType="withEffect">
                  <p:stCondLst>
                    <p:cond delay="4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300"/>
                        <p:tgtEl>
                          <p:spTgt spid="13"/>
                        </p:tgtEl>
                      </p:cBhvr>
                    </p:animEffect>
                    <p:anim calcmode="lin" valueType="num">
                      <p:cBhvr>
                        <p:cTn dur="300" fill="hold"/>
                        <p:tgtEl>
                          <p:spTgt spid="1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300" fill="hold"/>
                        <p:tgtEl>
                          <p:spTgt spid="1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5">
            <p:tnLst>
              <p:par>
                <p:cTn presetID="42" presetClass="entr" presetSubtype="0" fill="hold" nodeType="withEffect">
                  <p:stCondLst>
                    <p:cond delay="4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300"/>
                        <p:tgtEl>
                          <p:spTgt spid="13"/>
                        </p:tgtEl>
                      </p:cBhvr>
                    </p:animEffect>
                    <p:anim calcmode="lin" valueType="num">
                      <p:cBhvr>
                        <p:cTn dur="300" fill="hold"/>
                        <p:tgtEl>
                          <p:spTgt spid="1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300" fill="hold"/>
                        <p:tgtEl>
                          <p:spTgt spid="1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4" grpId="0" build="p">
        <p:tmplLst>
          <p:tmpl lvl="1">
            <p:tnLst>
              <p:par>
                <p:cTn presetID="42" presetClass="entr" presetSubtype="0" fill="hold" nodeType="withEffect">
                  <p:stCondLst>
                    <p:cond delay="6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300"/>
                        <p:tgtEl>
                          <p:spTgt spid="14"/>
                        </p:tgtEl>
                      </p:cBhvr>
                    </p:animEffect>
                    <p:anim calcmode="lin" valueType="num">
                      <p:cBhvr>
                        <p:cTn dur="300" fill="hold"/>
                        <p:tgtEl>
                          <p:spTgt spid="1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300" fill="hold"/>
                        <p:tgtEl>
                          <p:spTgt spid="1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5" grpId="0" build="p">
        <p:tmplLst>
          <p:tmpl lvl="1">
            <p:tnLst>
              <p:par>
                <p:cTn presetID="42" presetClass="entr" presetSubtype="0" fill="hold" nodeType="withEffect">
                  <p:stCondLst>
                    <p:cond delay="6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300"/>
                        <p:tgtEl>
                          <p:spTgt spid="15"/>
                        </p:tgtEl>
                      </p:cBhvr>
                    </p:animEffect>
                    <p:anim calcmode="lin" valueType="num">
                      <p:cBhvr>
                        <p:cTn dur="300" fill="hold"/>
                        <p:tgtEl>
                          <p:spTgt spid="15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300" fill="hold"/>
                        <p:tgtEl>
                          <p:spTgt spid="15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4" grpId="0" build="p">
        <p:tmplLst>
          <p:tmpl lvl="1">
            <p:tnLst>
              <p:par>
                <p:cTn presetID="42" presetClass="entr" presetSubtype="0" fill="hold" nodeType="withEffect">
                  <p:stCondLst>
                    <p:cond delay="6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300"/>
                        <p:tgtEl>
                          <p:spTgt spid="24"/>
                        </p:tgtEl>
                      </p:cBhvr>
                    </p:animEffect>
                    <p:anim calcmode="lin" valueType="num">
                      <p:cBhvr>
                        <p:cTn dur="300" fill="hold"/>
                        <p:tgtEl>
                          <p:spTgt spid="2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300" fill="hold"/>
                        <p:tgtEl>
                          <p:spTgt spid="2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5" grpId="0" build="p">
        <p:tmplLst>
          <p:tmpl lvl="1">
            <p:tnLst>
              <p:par>
                <p:cTn presetID="42" presetClass="entr" presetSubtype="0" fill="hold" nodeType="withEffect">
                  <p:stCondLst>
                    <p:cond delay="6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300"/>
                        <p:tgtEl>
                          <p:spTgt spid="25"/>
                        </p:tgtEl>
                      </p:cBhvr>
                    </p:animEffect>
                    <p:anim calcmode="lin" valueType="num">
                      <p:cBhvr>
                        <p:cTn dur="300" fill="hold"/>
                        <p:tgtEl>
                          <p:spTgt spid="25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300" fill="hold"/>
                        <p:tgtEl>
                          <p:spTgt spid="25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6" grpId="0" build="p">
        <p:tmplLst>
          <p:tmpl lvl="1">
            <p:tnLst>
              <p:par>
                <p:cTn presetID="42" presetClass="entr" presetSubtype="0" fill="hold" nodeType="withEffect">
                  <p:stCondLst>
                    <p:cond delay="7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300"/>
                        <p:tgtEl>
                          <p:spTgt spid="26"/>
                        </p:tgtEl>
                      </p:cBhvr>
                    </p:animEffect>
                    <p:anim calcmode="lin" valueType="num">
                      <p:cBhvr>
                        <p:cTn dur="300" fill="hold"/>
                        <p:tgtEl>
                          <p:spTgt spid="26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300" fill="hold"/>
                        <p:tgtEl>
                          <p:spTgt spid="26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7" grpId="0" build="p">
        <p:tmplLst>
          <p:tmpl lvl="1">
            <p:tnLst>
              <p:par>
                <p:cTn presetID="42" presetClass="entr" presetSubtype="0" fill="hold" nodeType="withEffect">
                  <p:stCondLst>
                    <p:cond delay="7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300"/>
                        <p:tgtEl>
                          <p:spTgt spid="27"/>
                        </p:tgtEl>
                      </p:cBhvr>
                    </p:animEffect>
                    <p:anim calcmode="lin" valueType="num">
                      <p:cBhvr>
                        <p:cTn dur="300" fill="hold"/>
                        <p:tgtEl>
                          <p:spTgt spid="2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300" fill="hold"/>
                        <p:tgtEl>
                          <p:spTgt spid="2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zpostavljen content mali lev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 Single Corner Rectangle 11"/>
          <p:cNvSpPr/>
          <p:nvPr userDrawn="1"/>
        </p:nvSpPr>
        <p:spPr>
          <a:xfrm rot="16200000">
            <a:off x="6619875" y="1285875"/>
            <a:ext cx="6858000" cy="4286251"/>
          </a:xfrm>
          <a:prstGeom prst="round1Rect">
            <a:avLst>
              <a:gd name="adj" fmla="val 22864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" name="Subtitle 2"/>
          <p:cNvSpPr>
            <a:spLocks noGrp="1"/>
          </p:cNvSpPr>
          <p:nvPr>
            <p:ph type="subTitle" idx="10" hasCustomPrompt="1"/>
          </p:nvPr>
        </p:nvSpPr>
        <p:spPr>
          <a:xfrm>
            <a:off x="690192" y="2258117"/>
            <a:ext cx="6587790" cy="560908"/>
          </a:xfrm>
        </p:spPr>
        <p:txBody>
          <a:bodyPr/>
          <a:lstStyle>
            <a:lvl1pPr marL="0" indent="0" algn="l">
              <a:buNone/>
              <a:defRPr sz="2400" b="0">
                <a:solidFill>
                  <a:schemeClr val="accent2"/>
                </a:solidFill>
                <a:latin typeface="+mn-lt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l-SI" dirty="0"/>
              <a:t>Podnaslov text</a:t>
            </a:r>
            <a:endParaRPr lang="en-GB" dirty="0"/>
          </a:p>
        </p:txBody>
      </p:sp>
      <p:sp>
        <p:nvSpPr>
          <p:cNvPr id="19" name="Title 1"/>
          <p:cNvSpPr>
            <a:spLocks noGrp="1"/>
          </p:cNvSpPr>
          <p:nvPr>
            <p:ph type="ctrTitle"/>
          </p:nvPr>
        </p:nvSpPr>
        <p:spPr>
          <a:xfrm>
            <a:off x="690192" y="504510"/>
            <a:ext cx="6587790" cy="1619566"/>
          </a:xfrm>
        </p:spPr>
        <p:txBody>
          <a:bodyPr anchor="t" anchorCtr="0">
            <a:normAutofit/>
          </a:bodyPr>
          <a:lstStyle>
            <a:lvl1pPr algn="l">
              <a:defRPr sz="4800" b="1">
                <a:solidFill>
                  <a:schemeClr val="tx1"/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13" name="Content Placeholder 2"/>
          <p:cNvSpPr>
            <a:spLocks noGrp="1"/>
          </p:cNvSpPr>
          <p:nvPr>
            <p:ph idx="11"/>
          </p:nvPr>
        </p:nvSpPr>
        <p:spPr>
          <a:xfrm>
            <a:off x="690192" y="3071564"/>
            <a:ext cx="6587790" cy="2973318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4" name="Content Placeholder 2"/>
          <p:cNvSpPr>
            <a:spLocks noGrp="1"/>
          </p:cNvSpPr>
          <p:nvPr>
            <p:ph idx="12"/>
          </p:nvPr>
        </p:nvSpPr>
        <p:spPr>
          <a:xfrm>
            <a:off x="8534399" y="1038288"/>
            <a:ext cx="3038475" cy="1040447"/>
          </a:xfrm>
        </p:spPr>
        <p:txBody>
          <a:bodyPr lIns="0" rIns="0">
            <a:normAutofit/>
          </a:bodyPr>
          <a:lstStyle>
            <a:lvl1pPr>
              <a:defRPr sz="1600">
                <a:solidFill>
                  <a:schemeClr val="bg1"/>
                </a:solidFill>
              </a:defRPr>
            </a:lvl1pPr>
            <a:lvl2pPr>
              <a:defRPr sz="1600">
                <a:solidFill>
                  <a:schemeClr val="bg1"/>
                </a:solidFill>
              </a:defRPr>
            </a:lvl2pPr>
            <a:lvl3pPr>
              <a:defRPr sz="1600">
                <a:solidFill>
                  <a:schemeClr val="bg1"/>
                </a:solidFill>
              </a:defRPr>
            </a:lvl3pPr>
            <a:lvl4pPr>
              <a:defRPr sz="1600">
                <a:solidFill>
                  <a:schemeClr val="bg1"/>
                </a:solidFill>
              </a:defRPr>
            </a:lvl4pPr>
          </a:lstStyle>
          <a:p>
            <a:pPr lvl="0"/>
            <a:r>
              <a:rPr lang="en-US" dirty="0"/>
              <a:t>Edit Master text style</a:t>
            </a:r>
            <a:r>
              <a:rPr lang="sl-SI" dirty="0"/>
              <a:t>s</a:t>
            </a:r>
            <a:endParaRPr lang="en-US" dirty="0"/>
          </a:p>
        </p:txBody>
      </p:sp>
      <p:sp>
        <p:nvSpPr>
          <p:cNvPr id="15" name="Content Placeholder 2"/>
          <p:cNvSpPr>
            <a:spLocks noGrp="1"/>
          </p:cNvSpPr>
          <p:nvPr>
            <p:ph idx="14"/>
          </p:nvPr>
        </p:nvSpPr>
        <p:spPr>
          <a:xfrm>
            <a:off x="8534399" y="564967"/>
            <a:ext cx="3038475" cy="457200"/>
          </a:xfrm>
        </p:spPr>
        <p:txBody>
          <a:bodyPr lIns="0" rIns="0">
            <a:normAutofit/>
          </a:bodyPr>
          <a:lstStyle>
            <a:lvl1pPr>
              <a:defRPr sz="2000" b="1">
                <a:solidFill>
                  <a:schemeClr val="bg1"/>
                </a:solidFill>
              </a:defRPr>
            </a:lvl1pPr>
            <a:lvl2pPr>
              <a:defRPr sz="1600">
                <a:solidFill>
                  <a:schemeClr val="bg1"/>
                </a:solidFill>
              </a:defRPr>
            </a:lvl2pPr>
            <a:lvl3pPr>
              <a:defRPr sz="1600">
                <a:solidFill>
                  <a:schemeClr val="bg1"/>
                </a:solidFill>
              </a:defRPr>
            </a:lvl3pPr>
            <a:lvl4pPr>
              <a:defRPr sz="1600">
                <a:solidFill>
                  <a:schemeClr val="bg1"/>
                </a:solidFill>
              </a:defRPr>
            </a:lvl4pPr>
          </a:lstStyle>
          <a:p>
            <a:pPr lvl="0"/>
            <a:r>
              <a:rPr lang="en-US" dirty="0"/>
              <a:t>Edit Master text style</a:t>
            </a:r>
            <a:r>
              <a:rPr lang="sl-SI" dirty="0"/>
              <a:t>s</a:t>
            </a:r>
            <a:endParaRPr lang="en-US" dirty="0"/>
          </a:p>
        </p:txBody>
      </p:sp>
      <p:sp>
        <p:nvSpPr>
          <p:cNvPr id="24" name="Content Placeholder 2"/>
          <p:cNvSpPr>
            <a:spLocks noGrp="1"/>
          </p:cNvSpPr>
          <p:nvPr>
            <p:ph idx="15"/>
          </p:nvPr>
        </p:nvSpPr>
        <p:spPr>
          <a:xfrm>
            <a:off x="8534399" y="2945733"/>
            <a:ext cx="3038475" cy="1040447"/>
          </a:xfrm>
        </p:spPr>
        <p:txBody>
          <a:bodyPr lIns="0" rIns="0">
            <a:normAutofit/>
          </a:bodyPr>
          <a:lstStyle>
            <a:lvl1pPr>
              <a:defRPr sz="1600">
                <a:solidFill>
                  <a:schemeClr val="bg1"/>
                </a:solidFill>
              </a:defRPr>
            </a:lvl1pPr>
            <a:lvl2pPr>
              <a:defRPr sz="1600">
                <a:solidFill>
                  <a:schemeClr val="bg1"/>
                </a:solidFill>
              </a:defRPr>
            </a:lvl2pPr>
            <a:lvl3pPr>
              <a:defRPr sz="1600">
                <a:solidFill>
                  <a:schemeClr val="bg1"/>
                </a:solidFill>
              </a:defRPr>
            </a:lvl3pPr>
            <a:lvl4pPr>
              <a:defRPr sz="1600">
                <a:solidFill>
                  <a:schemeClr val="bg1"/>
                </a:solidFill>
              </a:defRPr>
            </a:lvl4pPr>
          </a:lstStyle>
          <a:p>
            <a:pPr lvl="0"/>
            <a:r>
              <a:rPr lang="en-US" dirty="0"/>
              <a:t>Edit Master text style</a:t>
            </a:r>
            <a:r>
              <a:rPr lang="sl-SI" dirty="0"/>
              <a:t>s</a:t>
            </a:r>
            <a:endParaRPr lang="en-US" dirty="0"/>
          </a:p>
        </p:txBody>
      </p:sp>
      <p:sp>
        <p:nvSpPr>
          <p:cNvPr id="25" name="Content Placeholder 2"/>
          <p:cNvSpPr>
            <a:spLocks noGrp="1"/>
          </p:cNvSpPr>
          <p:nvPr>
            <p:ph idx="16"/>
          </p:nvPr>
        </p:nvSpPr>
        <p:spPr>
          <a:xfrm>
            <a:off x="8534399" y="2472412"/>
            <a:ext cx="3038475" cy="457200"/>
          </a:xfrm>
        </p:spPr>
        <p:txBody>
          <a:bodyPr lIns="0" rIns="0">
            <a:normAutofit/>
          </a:bodyPr>
          <a:lstStyle>
            <a:lvl1pPr>
              <a:defRPr sz="2000" b="1">
                <a:solidFill>
                  <a:schemeClr val="bg1"/>
                </a:solidFill>
              </a:defRPr>
            </a:lvl1pPr>
            <a:lvl2pPr>
              <a:defRPr sz="1600">
                <a:solidFill>
                  <a:schemeClr val="bg1"/>
                </a:solidFill>
              </a:defRPr>
            </a:lvl2pPr>
            <a:lvl3pPr>
              <a:defRPr sz="1600">
                <a:solidFill>
                  <a:schemeClr val="bg1"/>
                </a:solidFill>
              </a:defRPr>
            </a:lvl3pPr>
            <a:lvl4pPr>
              <a:defRPr sz="1600">
                <a:solidFill>
                  <a:schemeClr val="bg1"/>
                </a:solidFill>
              </a:defRPr>
            </a:lvl4pPr>
          </a:lstStyle>
          <a:p>
            <a:pPr lvl="0"/>
            <a:r>
              <a:rPr lang="en-US" dirty="0"/>
              <a:t>Edit Master text style</a:t>
            </a:r>
            <a:r>
              <a:rPr lang="sl-SI" dirty="0"/>
              <a:t>s</a:t>
            </a:r>
            <a:endParaRPr lang="en-US" dirty="0"/>
          </a:p>
        </p:txBody>
      </p:sp>
      <p:sp>
        <p:nvSpPr>
          <p:cNvPr id="26" name="Content Placeholder 2"/>
          <p:cNvSpPr>
            <a:spLocks noGrp="1"/>
          </p:cNvSpPr>
          <p:nvPr>
            <p:ph idx="17"/>
          </p:nvPr>
        </p:nvSpPr>
        <p:spPr>
          <a:xfrm>
            <a:off x="8534399" y="4942361"/>
            <a:ext cx="3038475" cy="1040447"/>
          </a:xfrm>
        </p:spPr>
        <p:txBody>
          <a:bodyPr lIns="0" rIns="0">
            <a:normAutofit/>
          </a:bodyPr>
          <a:lstStyle>
            <a:lvl1pPr>
              <a:defRPr sz="1600">
                <a:solidFill>
                  <a:schemeClr val="bg1"/>
                </a:solidFill>
              </a:defRPr>
            </a:lvl1pPr>
            <a:lvl2pPr>
              <a:defRPr sz="1600">
                <a:solidFill>
                  <a:schemeClr val="bg1"/>
                </a:solidFill>
              </a:defRPr>
            </a:lvl2pPr>
            <a:lvl3pPr>
              <a:defRPr sz="1600">
                <a:solidFill>
                  <a:schemeClr val="bg1"/>
                </a:solidFill>
              </a:defRPr>
            </a:lvl3pPr>
            <a:lvl4pPr>
              <a:defRPr sz="1600">
                <a:solidFill>
                  <a:schemeClr val="bg1"/>
                </a:solidFill>
              </a:defRPr>
            </a:lvl4pPr>
          </a:lstStyle>
          <a:p>
            <a:pPr lvl="0"/>
            <a:r>
              <a:rPr lang="en-US" dirty="0"/>
              <a:t>Edit Master text style</a:t>
            </a:r>
            <a:r>
              <a:rPr lang="sl-SI" dirty="0"/>
              <a:t>s</a:t>
            </a:r>
            <a:endParaRPr lang="en-US" dirty="0"/>
          </a:p>
        </p:txBody>
      </p:sp>
      <p:sp>
        <p:nvSpPr>
          <p:cNvPr id="27" name="Content Placeholder 2"/>
          <p:cNvSpPr>
            <a:spLocks noGrp="1"/>
          </p:cNvSpPr>
          <p:nvPr>
            <p:ph idx="18"/>
          </p:nvPr>
        </p:nvSpPr>
        <p:spPr>
          <a:xfrm>
            <a:off x="8534399" y="4469040"/>
            <a:ext cx="3038475" cy="457200"/>
          </a:xfrm>
        </p:spPr>
        <p:txBody>
          <a:bodyPr lIns="0" rIns="0">
            <a:normAutofit/>
          </a:bodyPr>
          <a:lstStyle>
            <a:lvl1pPr>
              <a:defRPr sz="2000" b="1">
                <a:solidFill>
                  <a:schemeClr val="bg1"/>
                </a:solidFill>
              </a:defRPr>
            </a:lvl1pPr>
            <a:lvl2pPr>
              <a:defRPr sz="1600">
                <a:solidFill>
                  <a:schemeClr val="bg1"/>
                </a:solidFill>
              </a:defRPr>
            </a:lvl2pPr>
            <a:lvl3pPr>
              <a:defRPr sz="1600">
                <a:solidFill>
                  <a:schemeClr val="bg1"/>
                </a:solidFill>
              </a:defRPr>
            </a:lvl3pPr>
            <a:lvl4pPr>
              <a:defRPr sz="1600">
                <a:solidFill>
                  <a:schemeClr val="bg1"/>
                </a:solidFill>
              </a:defRPr>
            </a:lvl4pPr>
          </a:lstStyle>
          <a:p>
            <a:pPr lvl="0"/>
            <a:r>
              <a:rPr lang="en-US" dirty="0"/>
              <a:t>Edit Master text style</a:t>
            </a:r>
            <a:r>
              <a:rPr lang="sl-SI" dirty="0"/>
              <a:t>s</a:t>
            </a:r>
            <a:endParaRPr lang="en-US" dirty="0"/>
          </a:p>
        </p:txBody>
      </p:sp>
      <p:grpSp>
        <p:nvGrpSpPr>
          <p:cNvPr id="22" name="Group 21">
            <a:extLst>
              <a:ext uri="{FF2B5EF4-FFF2-40B4-BE49-F238E27FC236}">
                <a16:creationId xmlns:a16="http://schemas.microsoft.com/office/drawing/2014/main" id="{F9FE29FA-1E66-4B8F-8664-9710B32406AE}"/>
              </a:ext>
            </a:extLst>
          </p:cNvPr>
          <p:cNvGrpSpPr/>
          <p:nvPr userDrawn="1"/>
        </p:nvGrpSpPr>
        <p:grpSpPr>
          <a:xfrm>
            <a:off x="0" y="6297455"/>
            <a:ext cx="12192000" cy="560545"/>
            <a:chOff x="0" y="6297455"/>
            <a:chExt cx="12192000" cy="560545"/>
          </a:xfrm>
        </p:grpSpPr>
        <p:pic>
          <p:nvPicPr>
            <p:cNvPr id="23" name="Graphic 22">
              <a:extLst>
                <a:ext uri="{FF2B5EF4-FFF2-40B4-BE49-F238E27FC236}">
                  <a16:creationId xmlns:a16="http://schemas.microsoft.com/office/drawing/2014/main" id="{810C0D3D-BBC8-43F4-9FAD-8990E7CF9C17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0" y="6781800"/>
              <a:ext cx="12192000" cy="76200"/>
            </a:xfrm>
            <a:prstGeom prst="rect">
              <a:avLst/>
            </a:prstGeom>
          </p:spPr>
        </p:pic>
        <p:pic>
          <p:nvPicPr>
            <p:cNvPr id="28" name="Graphic 27">
              <a:extLst>
                <a:ext uri="{FF2B5EF4-FFF2-40B4-BE49-F238E27FC236}">
                  <a16:creationId xmlns:a16="http://schemas.microsoft.com/office/drawing/2014/main" id="{F2209631-8AB7-4EF0-8DF0-25EC1B781E79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rcRect/>
            <a:stretch/>
          </p:blipFill>
          <p:spPr>
            <a:xfrm>
              <a:off x="10849147" y="6297455"/>
              <a:ext cx="1082438" cy="355378"/>
            </a:xfrm>
            <a:prstGeom prst="rect">
              <a:avLst/>
            </a:prstGeom>
          </p:spPr>
        </p:pic>
      </p:grpSp>
      <p:sp>
        <p:nvSpPr>
          <p:cNvPr id="17" name="Footer Placeholder 3">
            <a:extLst>
              <a:ext uri="{FF2B5EF4-FFF2-40B4-BE49-F238E27FC236}">
                <a16:creationId xmlns:a16="http://schemas.microsoft.com/office/drawing/2014/main" id="{E776C98C-EEC9-4B50-985C-37B6BFAD35D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60415" y="6433572"/>
            <a:ext cx="4114800" cy="21926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/>
              <a:t>primer besedfila v footerju</a:t>
            </a:r>
            <a:endParaRPr lang="en-SI" dirty="0"/>
          </a:p>
        </p:txBody>
      </p:sp>
    </p:spTree>
    <p:extLst>
      <p:ext uri="{BB962C8B-B14F-4D97-AF65-F5344CB8AC3E}">
        <p14:creationId xmlns:p14="http://schemas.microsoft.com/office/powerpoint/2010/main" val="24663857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3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15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3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3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3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45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3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3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3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45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300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300" fill="hold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300" fill="hold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45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300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300" fill="hold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00" fill="hold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grpId="0" nodeType="withEffect">
                                  <p:stCondLst>
                                    <p:cond delay="45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300"/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300" fill="hold"/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300" fill="hold"/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grpId="0" nodeType="withEffect">
                                  <p:stCondLst>
                                    <p:cond delay="45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300"/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300" fill="hold"/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300" fill="hold"/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2" presetClass="entr" presetSubtype="0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3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3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3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42" presetClass="entr" presetSubtype="0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3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3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3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42" presetClass="entr" presetSubtype="0" fill="hold" grpId="0" nodeType="withEffect">
                                  <p:stCondLst>
                                    <p:cond delay="65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300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300" fill="hold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300" fill="hold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42" presetClass="entr" presetSubtype="0" fill="hold" grpId="0" nodeType="withEffect">
                                  <p:stCondLst>
                                    <p:cond delay="65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300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300" fill="hold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300" fill="hold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42" presetClass="entr" presetSubtype="0" fill="hold" grpId="0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300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300" fill="hold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300" fill="hold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42" presetClass="entr" presetSubtype="0" fill="hold" grpId="0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300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300" fill="hold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300" fill="hold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build="p">
        <p:tmplLst>
          <p:tmpl lvl="1">
            <p:tnLst>
              <p:par>
                <p:cTn presetID="42" presetClass="entr" presetSubtype="0" fill="hold" nodeType="withEffect">
                  <p:stCondLst>
                    <p:cond delay="3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300"/>
                        <p:tgtEl>
                          <p:spTgt spid="18"/>
                        </p:tgtEl>
                      </p:cBhvr>
                    </p:animEffect>
                    <p:anim calcmode="lin" valueType="num">
                      <p:cBhvr>
                        <p:cTn dur="300" fill="hold"/>
                        <p:tgtEl>
                          <p:spTgt spid="18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300" fill="hold"/>
                        <p:tgtEl>
                          <p:spTgt spid="18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9" grpId="0"/>
      <p:bldP spid="13" grpId="0" build="p">
        <p:tmplLst>
          <p:tmpl lvl="1">
            <p:tnLst>
              <p:par>
                <p:cTn presetID="42" presetClass="entr" presetSubtype="0" fill="hold" nodeType="withEffect">
                  <p:stCondLst>
                    <p:cond delay="4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300"/>
                        <p:tgtEl>
                          <p:spTgt spid="13"/>
                        </p:tgtEl>
                      </p:cBhvr>
                    </p:animEffect>
                    <p:anim calcmode="lin" valueType="num">
                      <p:cBhvr>
                        <p:cTn dur="300" fill="hold"/>
                        <p:tgtEl>
                          <p:spTgt spid="1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300" fill="hold"/>
                        <p:tgtEl>
                          <p:spTgt spid="1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2">
            <p:tnLst>
              <p:par>
                <p:cTn presetID="42" presetClass="entr" presetSubtype="0" fill="hold" nodeType="withEffect">
                  <p:stCondLst>
                    <p:cond delay="4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300"/>
                        <p:tgtEl>
                          <p:spTgt spid="13"/>
                        </p:tgtEl>
                      </p:cBhvr>
                    </p:animEffect>
                    <p:anim calcmode="lin" valueType="num">
                      <p:cBhvr>
                        <p:cTn dur="300" fill="hold"/>
                        <p:tgtEl>
                          <p:spTgt spid="1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300" fill="hold"/>
                        <p:tgtEl>
                          <p:spTgt spid="1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3">
            <p:tnLst>
              <p:par>
                <p:cTn presetID="42" presetClass="entr" presetSubtype="0" fill="hold" nodeType="withEffect">
                  <p:stCondLst>
                    <p:cond delay="4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300"/>
                        <p:tgtEl>
                          <p:spTgt spid="13"/>
                        </p:tgtEl>
                      </p:cBhvr>
                    </p:animEffect>
                    <p:anim calcmode="lin" valueType="num">
                      <p:cBhvr>
                        <p:cTn dur="300" fill="hold"/>
                        <p:tgtEl>
                          <p:spTgt spid="1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300" fill="hold"/>
                        <p:tgtEl>
                          <p:spTgt spid="1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4">
            <p:tnLst>
              <p:par>
                <p:cTn presetID="42" presetClass="entr" presetSubtype="0" fill="hold" nodeType="withEffect">
                  <p:stCondLst>
                    <p:cond delay="4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300"/>
                        <p:tgtEl>
                          <p:spTgt spid="13"/>
                        </p:tgtEl>
                      </p:cBhvr>
                    </p:animEffect>
                    <p:anim calcmode="lin" valueType="num">
                      <p:cBhvr>
                        <p:cTn dur="300" fill="hold"/>
                        <p:tgtEl>
                          <p:spTgt spid="1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300" fill="hold"/>
                        <p:tgtEl>
                          <p:spTgt spid="1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5">
            <p:tnLst>
              <p:par>
                <p:cTn presetID="42" presetClass="entr" presetSubtype="0" fill="hold" nodeType="withEffect">
                  <p:stCondLst>
                    <p:cond delay="4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300"/>
                        <p:tgtEl>
                          <p:spTgt spid="13"/>
                        </p:tgtEl>
                      </p:cBhvr>
                    </p:animEffect>
                    <p:anim calcmode="lin" valueType="num">
                      <p:cBhvr>
                        <p:cTn dur="300" fill="hold"/>
                        <p:tgtEl>
                          <p:spTgt spid="1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300" fill="hold"/>
                        <p:tgtEl>
                          <p:spTgt spid="1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4" grpId="0" build="p">
        <p:tmplLst>
          <p:tmpl lvl="1">
            <p:tnLst>
              <p:par>
                <p:cTn presetID="42" presetClass="entr" presetSubtype="0" fill="hold" nodeType="withEffect">
                  <p:stCondLst>
                    <p:cond delay="6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300"/>
                        <p:tgtEl>
                          <p:spTgt spid="14"/>
                        </p:tgtEl>
                      </p:cBhvr>
                    </p:animEffect>
                    <p:anim calcmode="lin" valueType="num">
                      <p:cBhvr>
                        <p:cTn dur="300" fill="hold"/>
                        <p:tgtEl>
                          <p:spTgt spid="1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300" fill="hold"/>
                        <p:tgtEl>
                          <p:spTgt spid="1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5" grpId="0" build="p">
        <p:tmplLst>
          <p:tmpl lvl="1">
            <p:tnLst>
              <p:par>
                <p:cTn presetID="42" presetClass="entr" presetSubtype="0" fill="hold" nodeType="withEffect">
                  <p:stCondLst>
                    <p:cond delay="6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300"/>
                        <p:tgtEl>
                          <p:spTgt spid="15"/>
                        </p:tgtEl>
                      </p:cBhvr>
                    </p:animEffect>
                    <p:anim calcmode="lin" valueType="num">
                      <p:cBhvr>
                        <p:cTn dur="300" fill="hold"/>
                        <p:tgtEl>
                          <p:spTgt spid="15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300" fill="hold"/>
                        <p:tgtEl>
                          <p:spTgt spid="15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4" grpId="0" build="p">
        <p:tmplLst>
          <p:tmpl lvl="1">
            <p:tnLst>
              <p:par>
                <p:cTn presetID="42" presetClass="entr" presetSubtype="0" fill="hold" nodeType="withEffect">
                  <p:stCondLst>
                    <p:cond delay="6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300"/>
                        <p:tgtEl>
                          <p:spTgt spid="24"/>
                        </p:tgtEl>
                      </p:cBhvr>
                    </p:animEffect>
                    <p:anim calcmode="lin" valueType="num">
                      <p:cBhvr>
                        <p:cTn dur="300" fill="hold"/>
                        <p:tgtEl>
                          <p:spTgt spid="2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300" fill="hold"/>
                        <p:tgtEl>
                          <p:spTgt spid="2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5" grpId="0" build="p">
        <p:tmplLst>
          <p:tmpl lvl="1">
            <p:tnLst>
              <p:par>
                <p:cTn presetID="42" presetClass="entr" presetSubtype="0" fill="hold" nodeType="withEffect">
                  <p:stCondLst>
                    <p:cond delay="6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300"/>
                        <p:tgtEl>
                          <p:spTgt spid="25"/>
                        </p:tgtEl>
                      </p:cBhvr>
                    </p:animEffect>
                    <p:anim calcmode="lin" valueType="num">
                      <p:cBhvr>
                        <p:cTn dur="300" fill="hold"/>
                        <p:tgtEl>
                          <p:spTgt spid="25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300" fill="hold"/>
                        <p:tgtEl>
                          <p:spTgt spid="25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6" grpId="0" build="p">
        <p:tmplLst>
          <p:tmpl lvl="1">
            <p:tnLst>
              <p:par>
                <p:cTn presetID="42" presetClass="entr" presetSubtype="0" fill="hold" nodeType="withEffect">
                  <p:stCondLst>
                    <p:cond delay="7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300"/>
                        <p:tgtEl>
                          <p:spTgt spid="26"/>
                        </p:tgtEl>
                      </p:cBhvr>
                    </p:animEffect>
                    <p:anim calcmode="lin" valueType="num">
                      <p:cBhvr>
                        <p:cTn dur="300" fill="hold"/>
                        <p:tgtEl>
                          <p:spTgt spid="26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300" fill="hold"/>
                        <p:tgtEl>
                          <p:spTgt spid="26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7" grpId="0" build="p">
        <p:tmplLst>
          <p:tmpl lvl="1">
            <p:tnLst>
              <p:par>
                <p:cTn presetID="42" presetClass="entr" presetSubtype="0" fill="hold" nodeType="withEffect">
                  <p:stCondLst>
                    <p:cond delay="7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300"/>
                        <p:tgtEl>
                          <p:spTgt spid="27"/>
                        </p:tgtEl>
                      </p:cBhvr>
                    </p:animEffect>
                    <p:anim calcmode="lin" valueType="num">
                      <p:cBhvr>
                        <p:cTn dur="300" fill="hold"/>
                        <p:tgtEl>
                          <p:spTgt spid="2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300" fill="hold"/>
                        <p:tgtEl>
                          <p:spTgt spid="2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zpostavljen content mal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 Single Corner Rectangle 11"/>
          <p:cNvSpPr/>
          <p:nvPr userDrawn="1"/>
        </p:nvSpPr>
        <p:spPr>
          <a:xfrm rot="10800000">
            <a:off x="5133975" y="0"/>
            <a:ext cx="7058025" cy="3381375"/>
          </a:xfrm>
          <a:prstGeom prst="round1Rect">
            <a:avLst>
              <a:gd name="adj" fmla="val 18719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67350" y="3800321"/>
            <a:ext cx="6305550" cy="2078188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19" name="Title 1"/>
          <p:cNvSpPr>
            <a:spLocks noGrp="1"/>
          </p:cNvSpPr>
          <p:nvPr>
            <p:ph type="ctrTitle"/>
          </p:nvPr>
        </p:nvSpPr>
        <p:spPr>
          <a:xfrm>
            <a:off x="690192" y="504510"/>
            <a:ext cx="3967532" cy="857565"/>
          </a:xfrm>
        </p:spPr>
        <p:txBody>
          <a:bodyPr anchor="t" anchorCtr="0">
            <a:normAutofit/>
          </a:bodyPr>
          <a:lstStyle>
            <a:lvl1pPr algn="l">
              <a:defRPr sz="4800" b="1">
                <a:solidFill>
                  <a:schemeClr val="tx2"/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13" name="Content Placeholder 2"/>
          <p:cNvSpPr>
            <a:spLocks noGrp="1"/>
          </p:cNvSpPr>
          <p:nvPr>
            <p:ph idx="11"/>
          </p:nvPr>
        </p:nvSpPr>
        <p:spPr>
          <a:xfrm>
            <a:off x="690193" y="1590675"/>
            <a:ext cx="3967532" cy="4526658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4" name="Content Placeholder 2"/>
          <p:cNvSpPr>
            <a:spLocks noGrp="1"/>
          </p:cNvSpPr>
          <p:nvPr>
            <p:ph idx="12"/>
          </p:nvPr>
        </p:nvSpPr>
        <p:spPr>
          <a:xfrm>
            <a:off x="5467350" y="1054031"/>
            <a:ext cx="3038475" cy="1839978"/>
          </a:xfrm>
        </p:spPr>
        <p:txBody>
          <a:bodyPr lIns="0" rIns="0">
            <a:normAutofit/>
          </a:bodyPr>
          <a:lstStyle>
            <a:lvl1pPr>
              <a:defRPr sz="1600">
                <a:solidFill>
                  <a:schemeClr val="bg1"/>
                </a:solidFill>
              </a:defRPr>
            </a:lvl1pPr>
            <a:lvl2pPr>
              <a:defRPr sz="1600">
                <a:solidFill>
                  <a:schemeClr val="bg1"/>
                </a:solidFill>
              </a:defRPr>
            </a:lvl2pPr>
            <a:lvl3pPr>
              <a:defRPr sz="1600">
                <a:solidFill>
                  <a:schemeClr val="bg1"/>
                </a:solidFill>
              </a:defRPr>
            </a:lvl3pPr>
            <a:lvl4pPr>
              <a:defRPr sz="1600">
                <a:solidFill>
                  <a:schemeClr val="bg1"/>
                </a:solidFill>
              </a:defRPr>
            </a:lvl4pPr>
          </a:lstStyle>
          <a:p>
            <a:pPr lvl="0"/>
            <a:r>
              <a:rPr lang="en-US" dirty="0"/>
              <a:t>Edit Master text style</a:t>
            </a:r>
            <a:r>
              <a:rPr lang="sl-SI" dirty="0"/>
              <a:t>s</a:t>
            </a:r>
            <a:endParaRPr lang="en-US" dirty="0"/>
          </a:p>
        </p:txBody>
      </p:sp>
      <p:sp>
        <p:nvSpPr>
          <p:cNvPr id="15" name="Content Placeholder 2"/>
          <p:cNvSpPr>
            <a:spLocks noGrp="1"/>
          </p:cNvSpPr>
          <p:nvPr>
            <p:ph idx="13"/>
          </p:nvPr>
        </p:nvSpPr>
        <p:spPr>
          <a:xfrm>
            <a:off x="8734425" y="1054031"/>
            <a:ext cx="3038475" cy="1839978"/>
          </a:xfrm>
        </p:spPr>
        <p:txBody>
          <a:bodyPr lIns="0" rIns="0">
            <a:normAutofit/>
          </a:bodyPr>
          <a:lstStyle>
            <a:lvl1pPr>
              <a:defRPr sz="1600">
                <a:solidFill>
                  <a:schemeClr val="bg1"/>
                </a:solidFill>
              </a:defRPr>
            </a:lvl1pPr>
            <a:lvl2pPr>
              <a:defRPr sz="1600">
                <a:solidFill>
                  <a:schemeClr val="bg1"/>
                </a:solidFill>
              </a:defRPr>
            </a:lvl2pPr>
            <a:lvl3pPr>
              <a:defRPr sz="1600">
                <a:solidFill>
                  <a:schemeClr val="bg1"/>
                </a:solidFill>
              </a:defRPr>
            </a:lvl3pPr>
            <a:lvl4pPr>
              <a:defRPr sz="1600">
                <a:solidFill>
                  <a:schemeClr val="bg1"/>
                </a:solidFill>
              </a:defRPr>
            </a:lvl4pPr>
          </a:lstStyle>
          <a:p>
            <a:pPr lvl="0"/>
            <a:r>
              <a:rPr lang="en-US" dirty="0"/>
              <a:t>Edit Master text style</a:t>
            </a:r>
            <a:r>
              <a:rPr lang="sl-SI" dirty="0"/>
              <a:t>s</a:t>
            </a:r>
            <a:endParaRPr lang="en-US" dirty="0"/>
          </a:p>
        </p:txBody>
      </p:sp>
      <p:sp>
        <p:nvSpPr>
          <p:cNvPr id="16" name="Content Placeholder 2"/>
          <p:cNvSpPr>
            <a:spLocks noGrp="1"/>
          </p:cNvSpPr>
          <p:nvPr>
            <p:ph idx="14"/>
          </p:nvPr>
        </p:nvSpPr>
        <p:spPr>
          <a:xfrm>
            <a:off x="5467350" y="504510"/>
            <a:ext cx="3038475" cy="457200"/>
          </a:xfrm>
        </p:spPr>
        <p:txBody>
          <a:bodyPr lIns="0" rIns="0">
            <a:normAutofit/>
          </a:bodyPr>
          <a:lstStyle>
            <a:lvl1pPr>
              <a:defRPr sz="2000" b="1">
                <a:solidFill>
                  <a:schemeClr val="bg1"/>
                </a:solidFill>
              </a:defRPr>
            </a:lvl1pPr>
            <a:lvl2pPr>
              <a:defRPr sz="1600">
                <a:solidFill>
                  <a:schemeClr val="bg1"/>
                </a:solidFill>
              </a:defRPr>
            </a:lvl2pPr>
            <a:lvl3pPr>
              <a:defRPr sz="1600">
                <a:solidFill>
                  <a:schemeClr val="bg1"/>
                </a:solidFill>
              </a:defRPr>
            </a:lvl3pPr>
            <a:lvl4pPr>
              <a:defRPr sz="1600">
                <a:solidFill>
                  <a:schemeClr val="bg1"/>
                </a:solidFill>
              </a:defRPr>
            </a:lvl4pPr>
          </a:lstStyle>
          <a:p>
            <a:pPr lvl="0"/>
            <a:r>
              <a:rPr lang="en-US" dirty="0"/>
              <a:t>Edit Master text style</a:t>
            </a:r>
            <a:r>
              <a:rPr lang="sl-SI" dirty="0"/>
              <a:t>s</a:t>
            </a:r>
            <a:endParaRPr lang="en-US" dirty="0"/>
          </a:p>
        </p:txBody>
      </p:sp>
      <p:sp>
        <p:nvSpPr>
          <p:cNvPr id="17" name="Content Placeholder 2"/>
          <p:cNvSpPr>
            <a:spLocks noGrp="1"/>
          </p:cNvSpPr>
          <p:nvPr>
            <p:ph idx="15"/>
          </p:nvPr>
        </p:nvSpPr>
        <p:spPr>
          <a:xfrm>
            <a:off x="8734425" y="504510"/>
            <a:ext cx="3038475" cy="457200"/>
          </a:xfrm>
        </p:spPr>
        <p:txBody>
          <a:bodyPr lIns="0" rIns="0">
            <a:normAutofit/>
          </a:bodyPr>
          <a:lstStyle>
            <a:lvl1pPr>
              <a:defRPr sz="2000" b="1">
                <a:solidFill>
                  <a:schemeClr val="bg1"/>
                </a:solidFill>
              </a:defRPr>
            </a:lvl1pPr>
            <a:lvl2pPr>
              <a:defRPr sz="1600">
                <a:solidFill>
                  <a:schemeClr val="bg1"/>
                </a:solidFill>
              </a:defRPr>
            </a:lvl2pPr>
            <a:lvl3pPr>
              <a:defRPr sz="1600">
                <a:solidFill>
                  <a:schemeClr val="bg1"/>
                </a:solidFill>
              </a:defRPr>
            </a:lvl3pPr>
            <a:lvl4pPr>
              <a:defRPr sz="1600">
                <a:solidFill>
                  <a:schemeClr val="bg1"/>
                </a:solidFill>
              </a:defRPr>
            </a:lvl4pPr>
          </a:lstStyle>
          <a:p>
            <a:pPr lvl="0"/>
            <a:r>
              <a:rPr lang="en-US" dirty="0"/>
              <a:t>Edit Master text style</a:t>
            </a:r>
            <a:r>
              <a:rPr lang="sl-SI" dirty="0"/>
              <a:t>s</a:t>
            </a:r>
            <a:endParaRPr lang="en-US" dirty="0"/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3BEC3946-68A5-4A42-864A-8B2FEEDFF69A}"/>
              </a:ext>
            </a:extLst>
          </p:cNvPr>
          <p:cNvGrpSpPr/>
          <p:nvPr userDrawn="1"/>
        </p:nvGrpSpPr>
        <p:grpSpPr>
          <a:xfrm>
            <a:off x="0" y="6297455"/>
            <a:ext cx="12192000" cy="560545"/>
            <a:chOff x="0" y="6297455"/>
            <a:chExt cx="12192000" cy="560545"/>
          </a:xfrm>
        </p:grpSpPr>
        <p:pic>
          <p:nvPicPr>
            <p:cNvPr id="24" name="Graphic 23">
              <a:extLst>
                <a:ext uri="{FF2B5EF4-FFF2-40B4-BE49-F238E27FC236}">
                  <a16:creationId xmlns:a16="http://schemas.microsoft.com/office/drawing/2014/main" id="{22D11582-2238-4D0B-A83A-60740CB97C92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0" y="6781800"/>
              <a:ext cx="12192000" cy="76200"/>
            </a:xfrm>
            <a:prstGeom prst="rect">
              <a:avLst/>
            </a:prstGeom>
          </p:spPr>
        </p:pic>
        <p:pic>
          <p:nvPicPr>
            <p:cNvPr id="25" name="Graphic 24">
              <a:extLst>
                <a:ext uri="{FF2B5EF4-FFF2-40B4-BE49-F238E27FC236}">
                  <a16:creationId xmlns:a16="http://schemas.microsoft.com/office/drawing/2014/main" id="{1F886A21-3591-4739-89BC-3E283AF4B433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rcRect/>
            <a:stretch/>
          </p:blipFill>
          <p:spPr>
            <a:xfrm>
              <a:off x="10849147" y="6297455"/>
              <a:ext cx="1082438" cy="355378"/>
            </a:xfrm>
            <a:prstGeom prst="rect">
              <a:avLst/>
            </a:prstGeom>
          </p:spPr>
        </p:pic>
      </p:grpSp>
      <p:sp>
        <p:nvSpPr>
          <p:cNvPr id="20" name="Footer Placeholder 3">
            <a:extLst>
              <a:ext uri="{FF2B5EF4-FFF2-40B4-BE49-F238E27FC236}">
                <a16:creationId xmlns:a16="http://schemas.microsoft.com/office/drawing/2014/main" id="{0C8582B1-83FB-4402-AD3B-E05A7350A44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60415" y="6433572"/>
            <a:ext cx="4114800" cy="21926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/>
              <a:t>primer besedfila v footerju</a:t>
            </a:r>
            <a:endParaRPr lang="en-SI" dirty="0"/>
          </a:p>
        </p:txBody>
      </p:sp>
    </p:spTree>
    <p:extLst>
      <p:ext uri="{BB962C8B-B14F-4D97-AF65-F5344CB8AC3E}">
        <p14:creationId xmlns:p14="http://schemas.microsoft.com/office/powerpoint/2010/main" val="26632566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1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3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3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3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3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300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300" fill="hold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300" fill="hold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300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300" fill="hold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300" fill="hold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300"/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300" fill="hold"/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00" fill="hold"/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300"/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300" fill="hold"/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300" fill="hold"/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grpId="0" nodeType="withEffect">
                                  <p:stCondLst>
                                    <p:cond delay="45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3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3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3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2" presetClass="entr" presetSubtype="0" fill="hold" grpId="0" nodeType="withEffect">
                                  <p:stCondLst>
                                    <p:cond delay="45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3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3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3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42" presetClass="entr" presetSubtype="0" fill="hold" grpId="0" nodeType="withEffect">
                                  <p:stCondLst>
                                    <p:cond delay="45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3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3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3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42" presetClass="entr" presetSubtype="0" fill="hold" grpId="0" nodeType="withEffect">
                                  <p:stCondLst>
                                    <p:cond delay="45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3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3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3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42" presetClass="entr" presetSubtype="0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3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3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3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42" presetClass="entr" presetSubtype="0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3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3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3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42" presetClass="entr" presetSubtype="0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3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3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3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0" presetID="42" presetClass="entr" presetSubtype="0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3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3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3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>
        <p:tmplLst>
          <p:tmpl lvl="1">
            <p:tnLst>
              <p:par>
                <p:cTn presetID="42" presetClass="entr" presetSubtype="0" fill="hold" nodeType="withEffect">
                  <p:stCondLst>
                    <p:cond delay="4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300"/>
                        <p:tgtEl>
                          <p:spTgt spid="3"/>
                        </p:tgtEl>
                      </p:cBhvr>
                    </p:animEffect>
                    <p:anim calcmode="lin" valueType="num">
                      <p:cBhvr>
                        <p:cTn dur="300" fill="hold"/>
                        <p:tgtEl>
                          <p:spTgt spid="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300" fill="hold"/>
                        <p:tgtEl>
                          <p:spTgt spid="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2">
            <p:tnLst>
              <p:par>
                <p:cTn presetID="42" presetClass="entr" presetSubtype="0" fill="hold" nodeType="withEffect">
                  <p:stCondLst>
                    <p:cond delay="4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300"/>
                        <p:tgtEl>
                          <p:spTgt spid="3"/>
                        </p:tgtEl>
                      </p:cBhvr>
                    </p:animEffect>
                    <p:anim calcmode="lin" valueType="num">
                      <p:cBhvr>
                        <p:cTn dur="300" fill="hold"/>
                        <p:tgtEl>
                          <p:spTgt spid="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300" fill="hold"/>
                        <p:tgtEl>
                          <p:spTgt spid="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3">
            <p:tnLst>
              <p:par>
                <p:cTn presetID="42" presetClass="entr" presetSubtype="0" fill="hold" nodeType="withEffect">
                  <p:stCondLst>
                    <p:cond delay="4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300"/>
                        <p:tgtEl>
                          <p:spTgt spid="3"/>
                        </p:tgtEl>
                      </p:cBhvr>
                    </p:animEffect>
                    <p:anim calcmode="lin" valueType="num">
                      <p:cBhvr>
                        <p:cTn dur="300" fill="hold"/>
                        <p:tgtEl>
                          <p:spTgt spid="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300" fill="hold"/>
                        <p:tgtEl>
                          <p:spTgt spid="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4">
            <p:tnLst>
              <p:par>
                <p:cTn presetID="42" presetClass="entr" presetSubtype="0" fill="hold" nodeType="withEffect">
                  <p:stCondLst>
                    <p:cond delay="4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300"/>
                        <p:tgtEl>
                          <p:spTgt spid="3"/>
                        </p:tgtEl>
                      </p:cBhvr>
                    </p:animEffect>
                    <p:anim calcmode="lin" valueType="num">
                      <p:cBhvr>
                        <p:cTn dur="300" fill="hold"/>
                        <p:tgtEl>
                          <p:spTgt spid="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300" fill="hold"/>
                        <p:tgtEl>
                          <p:spTgt spid="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9" grpId="0"/>
      <p:bldP spid="13" grpId="0" build="p">
        <p:tmplLst>
          <p:tmpl lvl="1">
            <p:tnLst>
              <p:par>
                <p:cTn presetID="42" presetClass="entr" presetSubtype="0" fill="hold" nodeType="withEffect">
                  <p:stCondLst>
                    <p:cond delay="3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300"/>
                        <p:tgtEl>
                          <p:spTgt spid="13"/>
                        </p:tgtEl>
                      </p:cBhvr>
                    </p:animEffect>
                    <p:anim calcmode="lin" valueType="num">
                      <p:cBhvr>
                        <p:cTn dur="300" fill="hold"/>
                        <p:tgtEl>
                          <p:spTgt spid="1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300" fill="hold"/>
                        <p:tgtEl>
                          <p:spTgt spid="1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2">
            <p:tnLst>
              <p:par>
                <p:cTn presetID="42" presetClass="entr" presetSubtype="0" fill="hold" nodeType="withEffect">
                  <p:stCondLst>
                    <p:cond delay="3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300"/>
                        <p:tgtEl>
                          <p:spTgt spid="13"/>
                        </p:tgtEl>
                      </p:cBhvr>
                    </p:animEffect>
                    <p:anim calcmode="lin" valueType="num">
                      <p:cBhvr>
                        <p:cTn dur="300" fill="hold"/>
                        <p:tgtEl>
                          <p:spTgt spid="1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300" fill="hold"/>
                        <p:tgtEl>
                          <p:spTgt spid="1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3">
            <p:tnLst>
              <p:par>
                <p:cTn presetID="42" presetClass="entr" presetSubtype="0" fill="hold" nodeType="withEffect">
                  <p:stCondLst>
                    <p:cond delay="3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300"/>
                        <p:tgtEl>
                          <p:spTgt spid="13"/>
                        </p:tgtEl>
                      </p:cBhvr>
                    </p:animEffect>
                    <p:anim calcmode="lin" valueType="num">
                      <p:cBhvr>
                        <p:cTn dur="300" fill="hold"/>
                        <p:tgtEl>
                          <p:spTgt spid="1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300" fill="hold"/>
                        <p:tgtEl>
                          <p:spTgt spid="1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4">
            <p:tnLst>
              <p:par>
                <p:cTn presetID="42" presetClass="entr" presetSubtype="0" fill="hold" nodeType="withEffect">
                  <p:stCondLst>
                    <p:cond delay="3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300"/>
                        <p:tgtEl>
                          <p:spTgt spid="13"/>
                        </p:tgtEl>
                      </p:cBhvr>
                    </p:animEffect>
                    <p:anim calcmode="lin" valueType="num">
                      <p:cBhvr>
                        <p:cTn dur="300" fill="hold"/>
                        <p:tgtEl>
                          <p:spTgt spid="1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300" fill="hold"/>
                        <p:tgtEl>
                          <p:spTgt spid="1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5">
            <p:tnLst>
              <p:par>
                <p:cTn presetID="42" presetClass="entr" presetSubtype="0" fill="hold" nodeType="withEffect">
                  <p:stCondLst>
                    <p:cond delay="3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300"/>
                        <p:tgtEl>
                          <p:spTgt spid="13"/>
                        </p:tgtEl>
                      </p:cBhvr>
                    </p:animEffect>
                    <p:anim calcmode="lin" valueType="num">
                      <p:cBhvr>
                        <p:cTn dur="300" fill="hold"/>
                        <p:tgtEl>
                          <p:spTgt spid="1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300" fill="hold"/>
                        <p:tgtEl>
                          <p:spTgt spid="1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4" grpId="0" build="p">
        <p:tmplLst>
          <p:tmpl lvl="1">
            <p:tnLst>
              <p:par>
                <p:cTn presetID="42" presetClass="entr" presetSubtype="0" fill="hold" nodeType="withEffect">
                  <p:stCondLst>
                    <p:cond delay="6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300"/>
                        <p:tgtEl>
                          <p:spTgt spid="14"/>
                        </p:tgtEl>
                      </p:cBhvr>
                    </p:animEffect>
                    <p:anim calcmode="lin" valueType="num">
                      <p:cBhvr>
                        <p:cTn dur="300" fill="hold"/>
                        <p:tgtEl>
                          <p:spTgt spid="1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300" fill="hold"/>
                        <p:tgtEl>
                          <p:spTgt spid="1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5" grpId="0" build="p">
        <p:tmplLst>
          <p:tmpl lvl="1">
            <p:tnLst>
              <p:par>
                <p:cTn presetID="42" presetClass="entr" presetSubtype="0" fill="hold" nodeType="withEffect">
                  <p:stCondLst>
                    <p:cond delay="6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300"/>
                        <p:tgtEl>
                          <p:spTgt spid="15"/>
                        </p:tgtEl>
                      </p:cBhvr>
                    </p:animEffect>
                    <p:anim calcmode="lin" valueType="num">
                      <p:cBhvr>
                        <p:cTn dur="300" fill="hold"/>
                        <p:tgtEl>
                          <p:spTgt spid="15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300" fill="hold"/>
                        <p:tgtEl>
                          <p:spTgt spid="15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6" grpId="0" build="p">
        <p:tmplLst>
          <p:tmpl lvl="1">
            <p:tnLst>
              <p:par>
                <p:cTn presetID="42" presetClass="entr" presetSubtype="0" fill="hold" nodeType="withEffect">
                  <p:stCondLst>
                    <p:cond delay="6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300"/>
                        <p:tgtEl>
                          <p:spTgt spid="16"/>
                        </p:tgtEl>
                      </p:cBhvr>
                    </p:animEffect>
                    <p:anim calcmode="lin" valueType="num">
                      <p:cBhvr>
                        <p:cTn dur="300" fill="hold"/>
                        <p:tgtEl>
                          <p:spTgt spid="16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300" fill="hold"/>
                        <p:tgtEl>
                          <p:spTgt spid="16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7" grpId="0" build="p">
        <p:tmplLst>
          <p:tmpl lvl="1">
            <p:tnLst>
              <p:par>
                <p:cTn presetID="42" presetClass="entr" presetSubtype="0" fill="hold" nodeType="withEffect">
                  <p:stCondLst>
                    <p:cond delay="6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300"/>
                        <p:tgtEl>
                          <p:spTgt spid="17"/>
                        </p:tgtEl>
                      </p:cBhvr>
                    </p:animEffect>
                    <p:anim calcmode="lin" valueType="num">
                      <p:cBhvr>
                        <p:cTn dur="300" fill="hold"/>
                        <p:tgtEl>
                          <p:spTgt spid="1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300" fill="hold"/>
                        <p:tgtEl>
                          <p:spTgt spid="1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kone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Rectangle: Diagonal Corners Rounded 33">
            <a:extLst>
              <a:ext uri="{FF2B5EF4-FFF2-40B4-BE49-F238E27FC236}">
                <a16:creationId xmlns:a16="http://schemas.microsoft.com/office/drawing/2014/main" id="{1EAB229B-95AA-40E0-BC7C-55913872A7B8}"/>
              </a:ext>
            </a:extLst>
          </p:cNvPr>
          <p:cNvSpPr/>
          <p:nvPr userDrawn="1"/>
        </p:nvSpPr>
        <p:spPr>
          <a:xfrm>
            <a:off x="3331763" y="2843734"/>
            <a:ext cx="1132310" cy="1132310"/>
          </a:xfrm>
          <a:prstGeom prst="round2Diag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I"/>
          </a:p>
        </p:txBody>
      </p:sp>
      <p:sp>
        <p:nvSpPr>
          <p:cNvPr id="40" name="Rectangle: Diagonal Corners Rounded 39">
            <a:extLst>
              <a:ext uri="{FF2B5EF4-FFF2-40B4-BE49-F238E27FC236}">
                <a16:creationId xmlns:a16="http://schemas.microsoft.com/office/drawing/2014/main" id="{17A98F63-DA53-4ED6-82C0-4A38C58F902A}"/>
              </a:ext>
            </a:extLst>
          </p:cNvPr>
          <p:cNvSpPr/>
          <p:nvPr userDrawn="1"/>
        </p:nvSpPr>
        <p:spPr>
          <a:xfrm>
            <a:off x="5541565" y="2843734"/>
            <a:ext cx="1132310" cy="1132310"/>
          </a:xfrm>
          <a:prstGeom prst="round2Diag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I"/>
          </a:p>
        </p:txBody>
      </p:sp>
      <p:sp>
        <p:nvSpPr>
          <p:cNvPr id="44" name="Rectangle: Diagonal Corners Rounded 43">
            <a:extLst>
              <a:ext uri="{FF2B5EF4-FFF2-40B4-BE49-F238E27FC236}">
                <a16:creationId xmlns:a16="http://schemas.microsoft.com/office/drawing/2014/main" id="{3518538E-C1F8-4243-94AF-698F5E24B10F}"/>
              </a:ext>
            </a:extLst>
          </p:cNvPr>
          <p:cNvSpPr/>
          <p:nvPr userDrawn="1"/>
        </p:nvSpPr>
        <p:spPr>
          <a:xfrm>
            <a:off x="7751364" y="2843734"/>
            <a:ext cx="1132310" cy="1132310"/>
          </a:xfrm>
          <a:prstGeom prst="round2Diag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I"/>
          </a:p>
        </p:txBody>
      </p:sp>
      <p:sp>
        <p:nvSpPr>
          <p:cNvPr id="45" name="Rectangle: Diagonal Corners Rounded 44">
            <a:extLst>
              <a:ext uri="{FF2B5EF4-FFF2-40B4-BE49-F238E27FC236}">
                <a16:creationId xmlns:a16="http://schemas.microsoft.com/office/drawing/2014/main" id="{F2FDA244-44D8-47C5-89B6-EE27C79229B4}"/>
              </a:ext>
            </a:extLst>
          </p:cNvPr>
          <p:cNvSpPr/>
          <p:nvPr userDrawn="1"/>
        </p:nvSpPr>
        <p:spPr>
          <a:xfrm>
            <a:off x="9961163" y="2843734"/>
            <a:ext cx="1132310" cy="1132310"/>
          </a:xfrm>
          <a:prstGeom prst="round2Diag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I"/>
          </a:p>
        </p:txBody>
      </p:sp>
      <p:sp>
        <p:nvSpPr>
          <p:cNvPr id="33" name="Rectangle: Diagonal Corners Rounded 32">
            <a:extLst>
              <a:ext uri="{FF2B5EF4-FFF2-40B4-BE49-F238E27FC236}">
                <a16:creationId xmlns:a16="http://schemas.microsoft.com/office/drawing/2014/main" id="{EE6E51DC-B57E-4006-9EE8-986BE8D8CF7D}"/>
              </a:ext>
            </a:extLst>
          </p:cNvPr>
          <p:cNvSpPr/>
          <p:nvPr userDrawn="1"/>
        </p:nvSpPr>
        <p:spPr>
          <a:xfrm>
            <a:off x="1121964" y="2843734"/>
            <a:ext cx="1132310" cy="1132310"/>
          </a:xfrm>
          <a:prstGeom prst="round2Diag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I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90192" y="1571065"/>
            <a:ext cx="10835058" cy="990600"/>
          </a:xfrm>
        </p:spPr>
        <p:txBody>
          <a:bodyPr/>
          <a:lstStyle>
            <a:lvl1pPr algn="ctr">
              <a:defRPr sz="1800"/>
            </a:lvl1pPr>
            <a:lvl2pPr algn="ctr">
              <a:defRPr sz="1600"/>
            </a:lvl2pPr>
            <a:lvl3pPr algn="ctr">
              <a:defRPr sz="1400"/>
            </a:lvl3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19" name="Title 1"/>
          <p:cNvSpPr>
            <a:spLocks noGrp="1"/>
          </p:cNvSpPr>
          <p:nvPr>
            <p:ph type="ctrTitle"/>
          </p:nvPr>
        </p:nvSpPr>
        <p:spPr>
          <a:xfrm>
            <a:off x="690192" y="504509"/>
            <a:ext cx="10835058" cy="925158"/>
          </a:xfrm>
        </p:spPr>
        <p:txBody>
          <a:bodyPr anchor="t" anchorCtr="0">
            <a:normAutofit/>
          </a:bodyPr>
          <a:lstStyle>
            <a:lvl1pPr algn="ctr">
              <a:defRPr sz="4800" b="1">
                <a:solidFill>
                  <a:schemeClr val="tx2"/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1"/>
          </p:nvPr>
        </p:nvSpPr>
        <p:spPr>
          <a:xfrm>
            <a:off x="690192" y="4655744"/>
            <a:ext cx="1995857" cy="1373580"/>
          </a:xfrm>
        </p:spPr>
        <p:txBody>
          <a:bodyPr>
            <a:normAutofit/>
          </a:bodyPr>
          <a:lstStyle>
            <a:lvl1pPr algn="ctr">
              <a:defRPr sz="1600"/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35" name="Text Placeholder 5"/>
          <p:cNvSpPr>
            <a:spLocks noGrp="1"/>
          </p:cNvSpPr>
          <p:nvPr>
            <p:ph type="body" sz="quarter" idx="12"/>
          </p:nvPr>
        </p:nvSpPr>
        <p:spPr>
          <a:xfrm>
            <a:off x="2899992" y="4655744"/>
            <a:ext cx="1995857" cy="1373580"/>
          </a:xfrm>
        </p:spPr>
        <p:txBody>
          <a:bodyPr>
            <a:normAutofit/>
          </a:bodyPr>
          <a:lstStyle>
            <a:lvl1pPr algn="ctr">
              <a:defRPr sz="1600"/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36" name="Text Placeholder 5"/>
          <p:cNvSpPr>
            <a:spLocks noGrp="1"/>
          </p:cNvSpPr>
          <p:nvPr>
            <p:ph type="body" sz="quarter" idx="13"/>
          </p:nvPr>
        </p:nvSpPr>
        <p:spPr>
          <a:xfrm>
            <a:off x="5109792" y="4655744"/>
            <a:ext cx="1995857" cy="1373580"/>
          </a:xfrm>
        </p:spPr>
        <p:txBody>
          <a:bodyPr>
            <a:normAutofit/>
          </a:bodyPr>
          <a:lstStyle>
            <a:lvl1pPr algn="ctr">
              <a:defRPr sz="1600"/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37" name="Text Placeholder 5"/>
          <p:cNvSpPr>
            <a:spLocks noGrp="1"/>
          </p:cNvSpPr>
          <p:nvPr>
            <p:ph type="body" sz="quarter" idx="14"/>
          </p:nvPr>
        </p:nvSpPr>
        <p:spPr>
          <a:xfrm>
            <a:off x="7319592" y="4655744"/>
            <a:ext cx="1995857" cy="1373580"/>
          </a:xfrm>
        </p:spPr>
        <p:txBody>
          <a:bodyPr>
            <a:normAutofit/>
          </a:bodyPr>
          <a:lstStyle>
            <a:lvl1pPr algn="ctr">
              <a:defRPr sz="1600"/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38" name="Text Placeholder 5"/>
          <p:cNvSpPr>
            <a:spLocks noGrp="1"/>
          </p:cNvSpPr>
          <p:nvPr>
            <p:ph type="body" sz="quarter" idx="15"/>
          </p:nvPr>
        </p:nvSpPr>
        <p:spPr>
          <a:xfrm>
            <a:off x="9529393" y="4655744"/>
            <a:ext cx="1995857" cy="1373580"/>
          </a:xfrm>
        </p:spPr>
        <p:txBody>
          <a:bodyPr>
            <a:normAutofit/>
          </a:bodyPr>
          <a:lstStyle>
            <a:lvl1pPr algn="ctr">
              <a:defRPr sz="1600"/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14" name="Content Placeholder 13"/>
          <p:cNvSpPr>
            <a:spLocks noGrp="1"/>
          </p:cNvSpPr>
          <p:nvPr>
            <p:ph sz="quarter" idx="21" hasCustomPrompt="1"/>
          </p:nvPr>
        </p:nvSpPr>
        <p:spPr>
          <a:xfrm>
            <a:off x="1294419" y="2998788"/>
            <a:ext cx="787400" cy="787400"/>
          </a:xfrm>
        </p:spPr>
        <p:txBody>
          <a:bodyPr>
            <a:normAutofit/>
          </a:bodyPr>
          <a:lstStyle>
            <a:lvl1pPr>
              <a:defRPr sz="1600"/>
            </a:lvl1pPr>
          </a:lstStyle>
          <a:p>
            <a:pPr lvl="0"/>
            <a:r>
              <a:rPr lang="sl-SI" dirty="0"/>
              <a:t>Icon</a:t>
            </a:r>
            <a:endParaRPr lang="en-GB" dirty="0"/>
          </a:p>
        </p:txBody>
      </p:sp>
      <p:sp>
        <p:nvSpPr>
          <p:cNvPr id="49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504218" y="2998788"/>
            <a:ext cx="787400" cy="787400"/>
          </a:xfrm>
        </p:spPr>
        <p:txBody>
          <a:bodyPr>
            <a:normAutofit/>
          </a:bodyPr>
          <a:lstStyle>
            <a:lvl1pPr>
              <a:defRPr sz="1600"/>
            </a:lvl1pPr>
          </a:lstStyle>
          <a:p>
            <a:pPr lvl="0"/>
            <a:r>
              <a:rPr lang="sl-SI" dirty="0"/>
              <a:t>Icon</a:t>
            </a:r>
            <a:endParaRPr lang="en-GB" dirty="0"/>
          </a:p>
        </p:txBody>
      </p:sp>
      <p:sp>
        <p:nvSpPr>
          <p:cNvPr id="50" name="Content Placeholder 13"/>
          <p:cNvSpPr>
            <a:spLocks noGrp="1"/>
          </p:cNvSpPr>
          <p:nvPr>
            <p:ph sz="quarter" idx="23" hasCustomPrompt="1"/>
          </p:nvPr>
        </p:nvSpPr>
        <p:spPr>
          <a:xfrm>
            <a:off x="5714020" y="2998788"/>
            <a:ext cx="787400" cy="787400"/>
          </a:xfrm>
        </p:spPr>
        <p:txBody>
          <a:bodyPr>
            <a:normAutofit/>
          </a:bodyPr>
          <a:lstStyle>
            <a:lvl1pPr>
              <a:defRPr sz="1600"/>
            </a:lvl1pPr>
          </a:lstStyle>
          <a:p>
            <a:pPr lvl="0"/>
            <a:r>
              <a:rPr lang="sl-SI" dirty="0"/>
              <a:t>Icon</a:t>
            </a:r>
            <a:endParaRPr lang="en-GB" dirty="0"/>
          </a:p>
        </p:txBody>
      </p:sp>
      <p:sp>
        <p:nvSpPr>
          <p:cNvPr id="51" name="Content Placeholder 13"/>
          <p:cNvSpPr>
            <a:spLocks noGrp="1"/>
          </p:cNvSpPr>
          <p:nvPr>
            <p:ph sz="quarter" idx="24" hasCustomPrompt="1"/>
          </p:nvPr>
        </p:nvSpPr>
        <p:spPr>
          <a:xfrm>
            <a:off x="7923819" y="2998788"/>
            <a:ext cx="787400" cy="787400"/>
          </a:xfrm>
        </p:spPr>
        <p:txBody>
          <a:bodyPr>
            <a:normAutofit/>
          </a:bodyPr>
          <a:lstStyle>
            <a:lvl1pPr>
              <a:defRPr sz="1600"/>
            </a:lvl1pPr>
          </a:lstStyle>
          <a:p>
            <a:pPr lvl="0"/>
            <a:r>
              <a:rPr lang="sl-SI" dirty="0"/>
              <a:t>Icon</a:t>
            </a:r>
            <a:endParaRPr lang="en-GB" dirty="0"/>
          </a:p>
        </p:txBody>
      </p:sp>
      <p:sp>
        <p:nvSpPr>
          <p:cNvPr id="52" name="Content Placeholder 13"/>
          <p:cNvSpPr>
            <a:spLocks noGrp="1"/>
          </p:cNvSpPr>
          <p:nvPr>
            <p:ph sz="quarter" idx="25" hasCustomPrompt="1"/>
          </p:nvPr>
        </p:nvSpPr>
        <p:spPr>
          <a:xfrm>
            <a:off x="10133620" y="2998788"/>
            <a:ext cx="787400" cy="787400"/>
          </a:xfrm>
        </p:spPr>
        <p:txBody>
          <a:bodyPr>
            <a:normAutofit/>
          </a:bodyPr>
          <a:lstStyle>
            <a:lvl1pPr>
              <a:defRPr sz="1600"/>
            </a:lvl1pPr>
          </a:lstStyle>
          <a:p>
            <a:pPr lvl="0"/>
            <a:r>
              <a:rPr lang="sl-SI" dirty="0"/>
              <a:t>Icon</a:t>
            </a:r>
            <a:endParaRPr lang="en-GB" dirty="0"/>
          </a:p>
        </p:txBody>
      </p:sp>
      <p:sp>
        <p:nvSpPr>
          <p:cNvPr id="53" name="Text Placeholder 5"/>
          <p:cNvSpPr>
            <a:spLocks noGrp="1"/>
          </p:cNvSpPr>
          <p:nvPr>
            <p:ph type="body" sz="quarter" idx="26" hasCustomPrompt="1"/>
          </p:nvPr>
        </p:nvSpPr>
        <p:spPr>
          <a:xfrm>
            <a:off x="690192" y="4155493"/>
            <a:ext cx="1995857" cy="367543"/>
          </a:xfrm>
        </p:spPr>
        <p:txBody>
          <a:bodyPr>
            <a:normAutofit/>
          </a:bodyPr>
          <a:lstStyle>
            <a:lvl1pPr algn="ctr">
              <a:defRPr sz="1600" b="1">
                <a:solidFill>
                  <a:schemeClr val="tx1"/>
                </a:solidFill>
              </a:defRPr>
            </a:lvl1pPr>
          </a:lstStyle>
          <a:p>
            <a:pPr lvl="0"/>
            <a:r>
              <a:rPr lang="sl-SI" dirty="0"/>
              <a:t>Naslovcek</a:t>
            </a:r>
            <a:endParaRPr lang="en-US" dirty="0"/>
          </a:p>
        </p:txBody>
      </p:sp>
      <p:sp>
        <p:nvSpPr>
          <p:cNvPr id="54" name="Text Placeholder 5"/>
          <p:cNvSpPr>
            <a:spLocks noGrp="1"/>
          </p:cNvSpPr>
          <p:nvPr>
            <p:ph type="body" sz="quarter" idx="27" hasCustomPrompt="1"/>
          </p:nvPr>
        </p:nvSpPr>
        <p:spPr>
          <a:xfrm>
            <a:off x="2899992" y="4155493"/>
            <a:ext cx="1995857" cy="367543"/>
          </a:xfrm>
        </p:spPr>
        <p:txBody>
          <a:bodyPr>
            <a:normAutofit/>
          </a:bodyPr>
          <a:lstStyle>
            <a:lvl1pPr algn="ctr">
              <a:defRPr sz="1600" b="1">
                <a:solidFill>
                  <a:schemeClr val="tx1"/>
                </a:solidFill>
              </a:defRPr>
            </a:lvl1pPr>
          </a:lstStyle>
          <a:p>
            <a:pPr lvl="0"/>
            <a:r>
              <a:rPr lang="sl-SI" dirty="0"/>
              <a:t>Naslovcek</a:t>
            </a:r>
            <a:endParaRPr lang="en-US" dirty="0"/>
          </a:p>
        </p:txBody>
      </p:sp>
      <p:sp>
        <p:nvSpPr>
          <p:cNvPr id="55" name="Text Placeholder 5"/>
          <p:cNvSpPr>
            <a:spLocks noGrp="1"/>
          </p:cNvSpPr>
          <p:nvPr>
            <p:ph type="body" sz="quarter" idx="28" hasCustomPrompt="1"/>
          </p:nvPr>
        </p:nvSpPr>
        <p:spPr>
          <a:xfrm>
            <a:off x="5109792" y="4155493"/>
            <a:ext cx="1995857" cy="367543"/>
          </a:xfrm>
        </p:spPr>
        <p:txBody>
          <a:bodyPr>
            <a:normAutofit/>
          </a:bodyPr>
          <a:lstStyle>
            <a:lvl1pPr algn="ctr">
              <a:defRPr sz="1600" b="1">
                <a:solidFill>
                  <a:schemeClr val="tx1"/>
                </a:solidFill>
              </a:defRPr>
            </a:lvl1pPr>
          </a:lstStyle>
          <a:p>
            <a:pPr lvl="0"/>
            <a:r>
              <a:rPr lang="sl-SI" dirty="0"/>
              <a:t>Naslovcek</a:t>
            </a:r>
            <a:endParaRPr lang="en-US" dirty="0"/>
          </a:p>
        </p:txBody>
      </p:sp>
      <p:sp>
        <p:nvSpPr>
          <p:cNvPr id="56" name="Text Placeholder 5"/>
          <p:cNvSpPr>
            <a:spLocks noGrp="1"/>
          </p:cNvSpPr>
          <p:nvPr>
            <p:ph type="body" sz="quarter" idx="29" hasCustomPrompt="1"/>
          </p:nvPr>
        </p:nvSpPr>
        <p:spPr>
          <a:xfrm>
            <a:off x="7319592" y="4155493"/>
            <a:ext cx="1995857" cy="367543"/>
          </a:xfrm>
        </p:spPr>
        <p:txBody>
          <a:bodyPr>
            <a:normAutofit/>
          </a:bodyPr>
          <a:lstStyle>
            <a:lvl1pPr algn="ctr">
              <a:defRPr sz="1600" b="1">
                <a:solidFill>
                  <a:schemeClr val="tx1"/>
                </a:solidFill>
              </a:defRPr>
            </a:lvl1pPr>
          </a:lstStyle>
          <a:p>
            <a:pPr lvl="0"/>
            <a:r>
              <a:rPr lang="sl-SI" dirty="0"/>
              <a:t>Naslovcek</a:t>
            </a:r>
            <a:endParaRPr lang="en-US" dirty="0"/>
          </a:p>
        </p:txBody>
      </p:sp>
      <p:sp>
        <p:nvSpPr>
          <p:cNvPr id="57" name="Text Placeholder 5"/>
          <p:cNvSpPr>
            <a:spLocks noGrp="1"/>
          </p:cNvSpPr>
          <p:nvPr>
            <p:ph type="body" sz="quarter" idx="30" hasCustomPrompt="1"/>
          </p:nvPr>
        </p:nvSpPr>
        <p:spPr>
          <a:xfrm>
            <a:off x="9529393" y="4155493"/>
            <a:ext cx="1995857" cy="367543"/>
          </a:xfrm>
        </p:spPr>
        <p:txBody>
          <a:bodyPr>
            <a:normAutofit/>
          </a:bodyPr>
          <a:lstStyle>
            <a:lvl1pPr algn="ctr">
              <a:defRPr sz="1600" b="1">
                <a:solidFill>
                  <a:schemeClr val="tx1"/>
                </a:solidFill>
              </a:defRPr>
            </a:lvl1pPr>
          </a:lstStyle>
          <a:p>
            <a:pPr lvl="0"/>
            <a:r>
              <a:rPr lang="sl-SI" dirty="0"/>
              <a:t>Naslovcek</a:t>
            </a:r>
            <a:endParaRPr lang="en-US" dirty="0"/>
          </a:p>
        </p:txBody>
      </p:sp>
      <p:grpSp>
        <p:nvGrpSpPr>
          <p:cNvPr id="28" name="Group 27">
            <a:extLst>
              <a:ext uri="{FF2B5EF4-FFF2-40B4-BE49-F238E27FC236}">
                <a16:creationId xmlns:a16="http://schemas.microsoft.com/office/drawing/2014/main" id="{B2889BA1-B19D-434F-954C-55C3641CFB61}"/>
              </a:ext>
            </a:extLst>
          </p:cNvPr>
          <p:cNvGrpSpPr/>
          <p:nvPr userDrawn="1"/>
        </p:nvGrpSpPr>
        <p:grpSpPr>
          <a:xfrm>
            <a:off x="0" y="6297455"/>
            <a:ext cx="12192000" cy="560545"/>
            <a:chOff x="0" y="6297455"/>
            <a:chExt cx="12192000" cy="560545"/>
          </a:xfrm>
        </p:grpSpPr>
        <p:pic>
          <p:nvPicPr>
            <p:cNvPr id="39" name="Graphic 38">
              <a:extLst>
                <a:ext uri="{FF2B5EF4-FFF2-40B4-BE49-F238E27FC236}">
                  <a16:creationId xmlns:a16="http://schemas.microsoft.com/office/drawing/2014/main" id="{E3F96FC8-3566-4CDE-8AC9-C78BA270A624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0" y="6781800"/>
              <a:ext cx="12192000" cy="76200"/>
            </a:xfrm>
            <a:prstGeom prst="rect">
              <a:avLst/>
            </a:prstGeom>
          </p:spPr>
        </p:pic>
        <p:pic>
          <p:nvPicPr>
            <p:cNvPr id="41" name="Graphic 40">
              <a:extLst>
                <a:ext uri="{FF2B5EF4-FFF2-40B4-BE49-F238E27FC236}">
                  <a16:creationId xmlns:a16="http://schemas.microsoft.com/office/drawing/2014/main" id="{48259536-368E-4C6D-9EC2-6D8B262AE496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10849147" y="6297455"/>
              <a:ext cx="1082438" cy="355379"/>
            </a:xfrm>
            <a:prstGeom prst="rect">
              <a:avLst/>
            </a:prstGeom>
          </p:spPr>
        </p:pic>
      </p:grpSp>
      <p:sp>
        <p:nvSpPr>
          <p:cNvPr id="29" name="Footer Placeholder 3">
            <a:extLst>
              <a:ext uri="{FF2B5EF4-FFF2-40B4-BE49-F238E27FC236}">
                <a16:creationId xmlns:a16="http://schemas.microsoft.com/office/drawing/2014/main" id="{DD67BDDE-D706-4ACC-825A-3AC723EB0D5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60415" y="6433572"/>
            <a:ext cx="4114800" cy="21926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/>
              <a:t>primer besedfila v footerju</a:t>
            </a:r>
            <a:endParaRPr lang="en-SI" dirty="0"/>
          </a:p>
        </p:txBody>
      </p:sp>
    </p:spTree>
    <p:extLst>
      <p:ext uri="{BB962C8B-B14F-4D97-AF65-F5344CB8AC3E}">
        <p14:creationId xmlns:p14="http://schemas.microsoft.com/office/powerpoint/2010/main" val="35055369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1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3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15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3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3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3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3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3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3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3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3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3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3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3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3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3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3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3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3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3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2" presetClass="entr" presetSubtype="0" fill="hold" grpId="0" nodeType="withEffect">
                                  <p:stCondLst>
                                    <p:cond delay="35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3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3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3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42" presetClass="entr" presetSubtype="0" fill="hold" grpId="0" nodeType="withEffect">
                                  <p:stCondLst>
                                    <p:cond delay="35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300"/>
                                        <p:tgtEl>
                                          <p:spTgt spid="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300" fill="hold"/>
                                        <p:tgtEl>
                                          <p:spTgt spid="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300" fill="hold"/>
                                        <p:tgtEl>
                                          <p:spTgt spid="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42" presetClass="entr" presetSubtype="0" fill="hold" grpId="0" nodeType="withEffect">
                                  <p:stCondLst>
                                    <p:cond delay="35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300"/>
                                        <p:tgtEl>
                                          <p:spTgt spid="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300" fill="hold"/>
                                        <p:tgtEl>
                                          <p:spTgt spid="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300" fill="hold"/>
                                        <p:tgtEl>
                                          <p:spTgt spid="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42" presetClass="entr" presetSubtype="0" fill="hold" grpId="0" nodeType="withEffect">
                                  <p:stCondLst>
                                    <p:cond delay="35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300"/>
                                        <p:tgtEl>
                                          <p:spTgt spid="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300" fill="hold"/>
                                        <p:tgtEl>
                                          <p:spTgt spid="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300" fill="hold"/>
                                        <p:tgtEl>
                                          <p:spTgt spid="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42" presetClass="entr" presetSubtype="0" fill="hold" grpId="0" nodeType="withEffect">
                                  <p:stCondLst>
                                    <p:cond delay="35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300"/>
                                        <p:tgtEl>
                                          <p:spTgt spid="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300" fill="hold"/>
                                        <p:tgtEl>
                                          <p:spTgt spid="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300" fill="hold"/>
                                        <p:tgtEl>
                                          <p:spTgt spid="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42" presetClass="entr" presetSubtype="0" fill="hold" grpId="0" nodeType="withEffect">
                                  <p:stCondLst>
                                    <p:cond delay="45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300"/>
                                        <p:tgtEl>
                                          <p:spTgt spid="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300" fill="hold"/>
                                        <p:tgtEl>
                                          <p:spTgt spid="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300" fill="hold"/>
                                        <p:tgtEl>
                                          <p:spTgt spid="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0" presetID="42" presetClass="entr" presetSubtype="0" fill="hold" grpId="0" nodeType="withEffect">
                                  <p:stCondLst>
                                    <p:cond delay="45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300"/>
                                        <p:tgtEl>
                                          <p:spTgt spid="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300" fill="hold"/>
                                        <p:tgtEl>
                                          <p:spTgt spid="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300" fill="hold"/>
                                        <p:tgtEl>
                                          <p:spTgt spid="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5" presetID="42" presetClass="entr" presetSubtype="0" fill="hold" grpId="0" nodeType="withEffect">
                                  <p:stCondLst>
                                    <p:cond delay="45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300"/>
                                        <p:tgtEl>
                                          <p:spTgt spid="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300" fill="hold"/>
                                        <p:tgtEl>
                                          <p:spTgt spid="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300" fill="hold"/>
                                        <p:tgtEl>
                                          <p:spTgt spid="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0" presetID="42" presetClass="entr" presetSubtype="0" fill="hold" grpId="0" nodeType="withEffect">
                                  <p:stCondLst>
                                    <p:cond delay="45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300"/>
                                        <p:tgtEl>
                                          <p:spTgt spid="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3" dur="300" fill="hold"/>
                                        <p:tgtEl>
                                          <p:spTgt spid="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300" fill="hold"/>
                                        <p:tgtEl>
                                          <p:spTgt spid="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5" presetID="42" presetClass="entr" presetSubtype="0" fill="hold" grpId="0" nodeType="withEffect">
                                  <p:stCondLst>
                                    <p:cond delay="45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300"/>
                                        <p:tgtEl>
                                          <p:spTgt spid="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8" dur="300" fill="hold"/>
                                        <p:tgtEl>
                                          <p:spTgt spid="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300" fill="hold"/>
                                        <p:tgtEl>
                                          <p:spTgt spid="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0" presetID="42" presetClass="entr" presetSubtype="0" fill="hold" grpId="0" nodeType="withEffect">
                                  <p:stCondLst>
                                    <p:cond delay="55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3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3" dur="3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3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5" presetID="42" presetClass="entr" presetSubtype="0" fill="hold" grpId="0" nodeType="withEffect">
                                  <p:stCondLst>
                                    <p:cond delay="55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300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8" dur="300" fill="hold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300" fill="hold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0" presetID="42" presetClass="entr" presetSubtype="0" fill="hold" grpId="0" nodeType="withEffect">
                                  <p:stCondLst>
                                    <p:cond delay="55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300"/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3" dur="300" fill="hold"/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300" fill="hold"/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5" presetID="42" presetClass="entr" presetSubtype="0" fill="hold" grpId="0" nodeType="withEffect">
                                  <p:stCondLst>
                                    <p:cond delay="55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300"/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8" dur="300" fill="hold"/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300" fill="hold"/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0" presetID="42" presetClass="entr" presetSubtype="0" fill="hold" grpId="0" nodeType="withEffect">
                                  <p:stCondLst>
                                    <p:cond delay="55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300"/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3" dur="300" fill="hold"/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300" fill="hold"/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 animBg="1"/>
      <p:bldP spid="40" grpId="0" animBg="1"/>
      <p:bldP spid="44" grpId="0" animBg="1"/>
      <p:bldP spid="45" grpId="0" animBg="1"/>
      <p:bldP spid="33" grpId="0" animBg="1"/>
      <p:bldP spid="3" grpId="0" build="p">
        <p:tmplLst>
          <p:tmpl lvl="1">
            <p:tnLst>
              <p:par>
                <p:cTn presetID="42" presetClass="entr" presetSubtype="0" fill="hold" nodeType="withEffect">
                  <p:stCondLst>
                    <p:cond delay="1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300"/>
                        <p:tgtEl>
                          <p:spTgt spid="3"/>
                        </p:tgtEl>
                      </p:cBhvr>
                    </p:animEffect>
                    <p:anim calcmode="lin" valueType="num">
                      <p:cBhvr>
                        <p:cTn dur="300" fill="hold"/>
                        <p:tgtEl>
                          <p:spTgt spid="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300" fill="hold"/>
                        <p:tgtEl>
                          <p:spTgt spid="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9" grpId="0"/>
      <p:bldP spid="6" grpId="0" build="p">
        <p:tmplLst>
          <p:tmpl lvl="1">
            <p:tnLst>
              <p:par>
                <p:cTn presetID="42" presetClass="entr" presetSubtype="0" fill="hold" nodeType="withEffect">
                  <p:stCondLst>
                    <p:cond delay="5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300"/>
                        <p:tgtEl>
                          <p:spTgt spid="6"/>
                        </p:tgtEl>
                      </p:cBhvr>
                    </p:animEffect>
                    <p:anim calcmode="lin" valueType="num">
                      <p:cBhvr>
                        <p:cTn dur="300" fill="hold"/>
                        <p:tgtEl>
                          <p:spTgt spid="6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300" fill="hold"/>
                        <p:tgtEl>
                          <p:spTgt spid="6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5" grpId="0" build="p">
        <p:tmplLst>
          <p:tmpl lvl="1">
            <p:tnLst>
              <p:par>
                <p:cTn presetID="42" presetClass="entr" presetSubtype="0" fill="hold" nodeType="withEffect">
                  <p:stCondLst>
                    <p:cond delay="5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300"/>
                        <p:tgtEl>
                          <p:spTgt spid="35"/>
                        </p:tgtEl>
                      </p:cBhvr>
                    </p:animEffect>
                    <p:anim calcmode="lin" valueType="num">
                      <p:cBhvr>
                        <p:cTn dur="300" fill="hold"/>
                        <p:tgtEl>
                          <p:spTgt spid="35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300" fill="hold"/>
                        <p:tgtEl>
                          <p:spTgt spid="35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6" grpId="0" build="p">
        <p:tmplLst>
          <p:tmpl lvl="1">
            <p:tnLst>
              <p:par>
                <p:cTn presetID="42" presetClass="entr" presetSubtype="0" fill="hold" nodeType="withEffect">
                  <p:stCondLst>
                    <p:cond delay="5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300"/>
                        <p:tgtEl>
                          <p:spTgt spid="36"/>
                        </p:tgtEl>
                      </p:cBhvr>
                    </p:animEffect>
                    <p:anim calcmode="lin" valueType="num">
                      <p:cBhvr>
                        <p:cTn dur="300" fill="hold"/>
                        <p:tgtEl>
                          <p:spTgt spid="36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300" fill="hold"/>
                        <p:tgtEl>
                          <p:spTgt spid="36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7" grpId="0" build="p">
        <p:tmplLst>
          <p:tmpl lvl="1">
            <p:tnLst>
              <p:par>
                <p:cTn presetID="42" presetClass="entr" presetSubtype="0" fill="hold" nodeType="withEffect">
                  <p:stCondLst>
                    <p:cond delay="5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300"/>
                        <p:tgtEl>
                          <p:spTgt spid="37"/>
                        </p:tgtEl>
                      </p:cBhvr>
                    </p:animEffect>
                    <p:anim calcmode="lin" valueType="num">
                      <p:cBhvr>
                        <p:cTn dur="300" fill="hold"/>
                        <p:tgtEl>
                          <p:spTgt spid="3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300" fill="hold"/>
                        <p:tgtEl>
                          <p:spTgt spid="3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8" grpId="0" build="p">
        <p:tmplLst>
          <p:tmpl lvl="1">
            <p:tnLst>
              <p:par>
                <p:cTn presetID="42" presetClass="entr" presetSubtype="0" fill="hold" nodeType="withEffect">
                  <p:stCondLst>
                    <p:cond delay="5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300"/>
                        <p:tgtEl>
                          <p:spTgt spid="38"/>
                        </p:tgtEl>
                      </p:cBhvr>
                    </p:animEffect>
                    <p:anim calcmode="lin" valueType="num">
                      <p:cBhvr>
                        <p:cTn dur="300" fill="hold"/>
                        <p:tgtEl>
                          <p:spTgt spid="38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300" fill="hold"/>
                        <p:tgtEl>
                          <p:spTgt spid="38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4" grpId="0" build="p">
        <p:tmplLst>
          <p:tmpl lvl="1">
            <p:tnLst>
              <p:par>
                <p:cTn presetID="42" presetClass="entr" presetSubtype="0" fill="hold" nodeType="withEffect">
                  <p:stCondLst>
                    <p:cond delay="3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300"/>
                        <p:tgtEl>
                          <p:spTgt spid="14"/>
                        </p:tgtEl>
                      </p:cBhvr>
                    </p:animEffect>
                    <p:anim calcmode="lin" valueType="num">
                      <p:cBhvr>
                        <p:cTn dur="300" fill="hold"/>
                        <p:tgtEl>
                          <p:spTgt spid="1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300" fill="hold"/>
                        <p:tgtEl>
                          <p:spTgt spid="1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49" grpId="0" build="p">
        <p:tmplLst>
          <p:tmpl lvl="1">
            <p:tnLst>
              <p:par>
                <p:cTn presetID="42" presetClass="entr" presetSubtype="0" fill="hold" nodeType="withEffect">
                  <p:stCondLst>
                    <p:cond delay="3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300"/>
                        <p:tgtEl>
                          <p:spTgt spid="49"/>
                        </p:tgtEl>
                      </p:cBhvr>
                    </p:animEffect>
                    <p:anim calcmode="lin" valueType="num">
                      <p:cBhvr>
                        <p:cTn dur="300" fill="hold"/>
                        <p:tgtEl>
                          <p:spTgt spid="49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300" fill="hold"/>
                        <p:tgtEl>
                          <p:spTgt spid="49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50" grpId="0" build="p">
        <p:tmplLst>
          <p:tmpl lvl="1">
            <p:tnLst>
              <p:par>
                <p:cTn presetID="42" presetClass="entr" presetSubtype="0" fill="hold" nodeType="withEffect">
                  <p:stCondLst>
                    <p:cond delay="3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300"/>
                        <p:tgtEl>
                          <p:spTgt spid="50"/>
                        </p:tgtEl>
                      </p:cBhvr>
                    </p:animEffect>
                    <p:anim calcmode="lin" valueType="num">
                      <p:cBhvr>
                        <p:cTn dur="300" fill="hold"/>
                        <p:tgtEl>
                          <p:spTgt spid="50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300" fill="hold"/>
                        <p:tgtEl>
                          <p:spTgt spid="50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51" grpId="0" build="p">
        <p:tmplLst>
          <p:tmpl lvl="1">
            <p:tnLst>
              <p:par>
                <p:cTn presetID="42" presetClass="entr" presetSubtype="0" fill="hold" nodeType="withEffect">
                  <p:stCondLst>
                    <p:cond delay="3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300"/>
                        <p:tgtEl>
                          <p:spTgt spid="51"/>
                        </p:tgtEl>
                      </p:cBhvr>
                    </p:animEffect>
                    <p:anim calcmode="lin" valueType="num">
                      <p:cBhvr>
                        <p:cTn dur="300" fill="hold"/>
                        <p:tgtEl>
                          <p:spTgt spid="5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300" fill="hold"/>
                        <p:tgtEl>
                          <p:spTgt spid="5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52" grpId="0" build="p">
        <p:tmplLst>
          <p:tmpl lvl="1">
            <p:tnLst>
              <p:par>
                <p:cTn presetID="42" presetClass="entr" presetSubtype="0" fill="hold" nodeType="withEffect">
                  <p:stCondLst>
                    <p:cond delay="3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300"/>
                        <p:tgtEl>
                          <p:spTgt spid="52"/>
                        </p:tgtEl>
                      </p:cBhvr>
                    </p:animEffect>
                    <p:anim calcmode="lin" valueType="num">
                      <p:cBhvr>
                        <p:cTn dur="300" fill="hold"/>
                        <p:tgtEl>
                          <p:spTgt spid="52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300" fill="hold"/>
                        <p:tgtEl>
                          <p:spTgt spid="52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53" grpId="0" build="p">
        <p:tmplLst>
          <p:tmpl lvl="1">
            <p:tnLst>
              <p:par>
                <p:cTn presetID="42" presetClass="entr" presetSubtype="0" fill="hold" nodeType="withEffect">
                  <p:stCondLst>
                    <p:cond delay="4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300"/>
                        <p:tgtEl>
                          <p:spTgt spid="53"/>
                        </p:tgtEl>
                      </p:cBhvr>
                    </p:animEffect>
                    <p:anim calcmode="lin" valueType="num">
                      <p:cBhvr>
                        <p:cTn dur="300" fill="hold"/>
                        <p:tgtEl>
                          <p:spTgt spid="5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300" fill="hold"/>
                        <p:tgtEl>
                          <p:spTgt spid="5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54" grpId="0" build="p">
        <p:tmplLst>
          <p:tmpl lvl="1">
            <p:tnLst>
              <p:par>
                <p:cTn presetID="42" presetClass="entr" presetSubtype="0" fill="hold" nodeType="withEffect">
                  <p:stCondLst>
                    <p:cond delay="4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300"/>
                        <p:tgtEl>
                          <p:spTgt spid="54"/>
                        </p:tgtEl>
                      </p:cBhvr>
                    </p:animEffect>
                    <p:anim calcmode="lin" valueType="num">
                      <p:cBhvr>
                        <p:cTn dur="300" fill="hold"/>
                        <p:tgtEl>
                          <p:spTgt spid="5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300" fill="hold"/>
                        <p:tgtEl>
                          <p:spTgt spid="5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55" grpId="0" build="p">
        <p:tmplLst>
          <p:tmpl lvl="1">
            <p:tnLst>
              <p:par>
                <p:cTn presetID="42" presetClass="entr" presetSubtype="0" fill="hold" nodeType="withEffect">
                  <p:stCondLst>
                    <p:cond delay="4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300"/>
                        <p:tgtEl>
                          <p:spTgt spid="55"/>
                        </p:tgtEl>
                      </p:cBhvr>
                    </p:animEffect>
                    <p:anim calcmode="lin" valueType="num">
                      <p:cBhvr>
                        <p:cTn dur="300" fill="hold"/>
                        <p:tgtEl>
                          <p:spTgt spid="55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300" fill="hold"/>
                        <p:tgtEl>
                          <p:spTgt spid="55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56" grpId="0" build="p">
        <p:tmplLst>
          <p:tmpl lvl="1">
            <p:tnLst>
              <p:par>
                <p:cTn presetID="42" presetClass="entr" presetSubtype="0" fill="hold" nodeType="withEffect">
                  <p:stCondLst>
                    <p:cond delay="4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300"/>
                        <p:tgtEl>
                          <p:spTgt spid="56"/>
                        </p:tgtEl>
                      </p:cBhvr>
                    </p:animEffect>
                    <p:anim calcmode="lin" valueType="num">
                      <p:cBhvr>
                        <p:cTn dur="300" fill="hold"/>
                        <p:tgtEl>
                          <p:spTgt spid="56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300" fill="hold"/>
                        <p:tgtEl>
                          <p:spTgt spid="56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57" grpId="0" build="p">
        <p:tmplLst>
          <p:tmpl lvl="1">
            <p:tnLst>
              <p:par>
                <p:cTn presetID="42" presetClass="entr" presetSubtype="0" fill="hold" nodeType="withEffect">
                  <p:stCondLst>
                    <p:cond delay="4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300"/>
                        <p:tgtEl>
                          <p:spTgt spid="57"/>
                        </p:tgtEl>
                      </p:cBhvr>
                    </p:animEffect>
                    <p:anim calcmode="lin" valueType="num">
                      <p:cBhvr>
                        <p:cTn dur="300" fill="hold"/>
                        <p:tgtEl>
                          <p:spTgt spid="5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300" fill="hold"/>
                        <p:tgtEl>
                          <p:spTgt spid="5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kon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Graphic 28">
            <a:extLst>
              <a:ext uri="{FF2B5EF4-FFF2-40B4-BE49-F238E27FC236}">
                <a16:creationId xmlns:a16="http://schemas.microsoft.com/office/drawing/2014/main" id="{2BCDC485-F323-492C-BD62-3891583DECF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0"/>
            <a:ext cx="12192000" cy="1397000"/>
          </a:xfrm>
          <a:prstGeom prst="rect">
            <a:avLst/>
          </a:prstGeom>
        </p:spPr>
      </p:pic>
      <p:sp>
        <p:nvSpPr>
          <p:cNvPr id="23" name="Oval 22"/>
          <p:cNvSpPr/>
          <p:nvPr userDrawn="1"/>
        </p:nvSpPr>
        <p:spPr>
          <a:xfrm>
            <a:off x="2736354" y="3439226"/>
            <a:ext cx="6712446" cy="6712438"/>
          </a:xfrm>
          <a:prstGeom prst="ellipse">
            <a:avLst/>
          </a:prstGeom>
          <a:noFill/>
          <a:ln w="2540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2" name="Oval 21"/>
          <p:cNvSpPr/>
          <p:nvPr userDrawn="1"/>
        </p:nvSpPr>
        <p:spPr>
          <a:xfrm>
            <a:off x="3335869" y="4035316"/>
            <a:ext cx="5520264" cy="5520258"/>
          </a:xfrm>
          <a:prstGeom prst="ellipse">
            <a:avLst/>
          </a:prstGeom>
          <a:noFill/>
          <a:ln w="2540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8" name="Oval 27"/>
          <p:cNvSpPr/>
          <p:nvPr userDrawn="1"/>
        </p:nvSpPr>
        <p:spPr>
          <a:xfrm>
            <a:off x="3962402" y="4661849"/>
            <a:ext cx="4267198" cy="4267192"/>
          </a:xfrm>
          <a:prstGeom prst="ellipse">
            <a:avLst/>
          </a:prstGeom>
          <a:noFill/>
          <a:ln w="2540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90192" y="1571065"/>
            <a:ext cx="10835058" cy="990600"/>
          </a:xfrm>
        </p:spPr>
        <p:txBody>
          <a:bodyPr/>
          <a:lstStyle>
            <a:lvl1pPr algn="ctr">
              <a:defRPr sz="1800"/>
            </a:lvl1pPr>
            <a:lvl2pPr algn="ctr">
              <a:defRPr sz="1600"/>
            </a:lvl2pPr>
            <a:lvl3pPr algn="ctr">
              <a:defRPr sz="1400"/>
            </a:lvl3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19" name="Title 1"/>
          <p:cNvSpPr>
            <a:spLocks noGrp="1"/>
          </p:cNvSpPr>
          <p:nvPr>
            <p:ph type="ctrTitle"/>
          </p:nvPr>
        </p:nvSpPr>
        <p:spPr>
          <a:xfrm>
            <a:off x="690192" y="504509"/>
            <a:ext cx="10835058" cy="925158"/>
          </a:xfrm>
        </p:spPr>
        <p:txBody>
          <a:bodyPr anchor="t" anchorCtr="0">
            <a:normAutofit/>
          </a:bodyPr>
          <a:lstStyle>
            <a:lvl1pPr algn="ctr">
              <a:defRPr sz="4800" b="1">
                <a:solidFill>
                  <a:schemeClr val="tx2"/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2" name="Oval 1"/>
          <p:cNvSpPr/>
          <p:nvPr userDrawn="1"/>
        </p:nvSpPr>
        <p:spPr>
          <a:xfrm>
            <a:off x="2630232" y="4491198"/>
            <a:ext cx="1266825" cy="1266825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1"/>
          </p:nvPr>
        </p:nvSpPr>
        <p:spPr>
          <a:xfrm>
            <a:off x="243444" y="4486109"/>
            <a:ext cx="2244307" cy="1600365"/>
          </a:xfrm>
        </p:spPr>
        <p:txBody>
          <a:bodyPr>
            <a:normAutofit/>
          </a:bodyPr>
          <a:lstStyle>
            <a:lvl1pPr algn="r">
              <a:defRPr sz="1600"/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35" name="Text Placeholder 5"/>
          <p:cNvSpPr>
            <a:spLocks noGrp="1"/>
          </p:cNvSpPr>
          <p:nvPr>
            <p:ph type="body" sz="quarter" idx="12"/>
          </p:nvPr>
        </p:nvSpPr>
        <p:spPr>
          <a:xfrm>
            <a:off x="690193" y="3073765"/>
            <a:ext cx="3402574" cy="946293"/>
          </a:xfrm>
        </p:spPr>
        <p:txBody>
          <a:bodyPr>
            <a:normAutofit/>
          </a:bodyPr>
          <a:lstStyle>
            <a:lvl1pPr algn="r">
              <a:defRPr sz="1600"/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37" name="Text Placeholder 5"/>
          <p:cNvSpPr>
            <a:spLocks noGrp="1"/>
          </p:cNvSpPr>
          <p:nvPr>
            <p:ph type="body" sz="quarter" idx="14"/>
          </p:nvPr>
        </p:nvSpPr>
        <p:spPr>
          <a:xfrm>
            <a:off x="8036842" y="3073526"/>
            <a:ext cx="3488408" cy="946532"/>
          </a:xfrm>
        </p:spPr>
        <p:txBody>
          <a:bodyPr>
            <a:normAutofit/>
          </a:bodyPr>
          <a:lstStyle>
            <a:lvl1pPr algn="l">
              <a:defRPr sz="1600"/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38" name="Text Placeholder 5"/>
          <p:cNvSpPr>
            <a:spLocks noGrp="1"/>
          </p:cNvSpPr>
          <p:nvPr>
            <p:ph type="body" sz="quarter" idx="15"/>
          </p:nvPr>
        </p:nvSpPr>
        <p:spPr>
          <a:xfrm>
            <a:off x="9700827" y="4486110"/>
            <a:ext cx="2176847" cy="1600364"/>
          </a:xfrm>
        </p:spPr>
        <p:txBody>
          <a:bodyPr>
            <a:normAutofit/>
          </a:bodyPr>
          <a:lstStyle>
            <a:lvl1pPr algn="l">
              <a:defRPr sz="1600"/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39" name="Oval 38"/>
          <p:cNvSpPr/>
          <p:nvPr userDrawn="1"/>
        </p:nvSpPr>
        <p:spPr>
          <a:xfrm>
            <a:off x="4287329" y="3073525"/>
            <a:ext cx="1266825" cy="1266825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2" name="Oval 41"/>
          <p:cNvSpPr/>
          <p:nvPr userDrawn="1"/>
        </p:nvSpPr>
        <p:spPr>
          <a:xfrm>
            <a:off x="6579185" y="3073525"/>
            <a:ext cx="1266825" cy="1266825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3" name="Oval 42"/>
          <p:cNvSpPr/>
          <p:nvPr userDrawn="1"/>
        </p:nvSpPr>
        <p:spPr>
          <a:xfrm>
            <a:off x="8291521" y="4486110"/>
            <a:ext cx="1266825" cy="1266825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21" hasCustomPrompt="1"/>
          </p:nvPr>
        </p:nvSpPr>
        <p:spPr>
          <a:xfrm>
            <a:off x="2869944" y="4734026"/>
            <a:ext cx="787400" cy="787400"/>
          </a:xfrm>
        </p:spPr>
        <p:txBody>
          <a:bodyPr>
            <a:normAutofit/>
          </a:bodyPr>
          <a:lstStyle>
            <a:lvl1pPr>
              <a:defRPr sz="1600"/>
            </a:lvl1pPr>
          </a:lstStyle>
          <a:p>
            <a:pPr lvl="0"/>
            <a:r>
              <a:rPr lang="sl-SI" dirty="0"/>
              <a:t>Icon</a:t>
            </a:r>
            <a:endParaRPr lang="en-GB" dirty="0"/>
          </a:p>
        </p:txBody>
      </p:sp>
      <p:sp>
        <p:nvSpPr>
          <p:cNvPr id="49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527041" y="3295836"/>
            <a:ext cx="787400" cy="787400"/>
          </a:xfrm>
        </p:spPr>
        <p:txBody>
          <a:bodyPr>
            <a:normAutofit/>
          </a:bodyPr>
          <a:lstStyle>
            <a:lvl1pPr>
              <a:defRPr sz="1600"/>
            </a:lvl1pPr>
          </a:lstStyle>
          <a:p>
            <a:pPr lvl="0"/>
            <a:r>
              <a:rPr lang="sl-SI" dirty="0"/>
              <a:t>Icon</a:t>
            </a:r>
            <a:endParaRPr lang="en-GB" dirty="0"/>
          </a:p>
        </p:txBody>
      </p:sp>
      <p:sp>
        <p:nvSpPr>
          <p:cNvPr id="51" name="Content Placeholder 13"/>
          <p:cNvSpPr>
            <a:spLocks noGrp="1"/>
          </p:cNvSpPr>
          <p:nvPr>
            <p:ph sz="quarter" idx="24" hasCustomPrompt="1"/>
          </p:nvPr>
        </p:nvSpPr>
        <p:spPr>
          <a:xfrm>
            <a:off x="6818897" y="3295836"/>
            <a:ext cx="787400" cy="787400"/>
          </a:xfrm>
        </p:spPr>
        <p:txBody>
          <a:bodyPr>
            <a:normAutofit/>
          </a:bodyPr>
          <a:lstStyle>
            <a:lvl1pPr>
              <a:defRPr sz="1600"/>
            </a:lvl1pPr>
          </a:lstStyle>
          <a:p>
            <a:pPr lvl="0"/>
            <a:r>
              <a:rPr lang="sl-SI" dirty="0"/>
              <a:t>Icon</a:t>
            </a:r>
            <a:endParaRPr lang="en-GB" dirty="0"/>
          </a:p>
        </p:txBody>
      </p:sp>
      <p:sp>
        <p:nvSpPr>
          <p:cNvPr id="52" name="Content Placeholder 13"/>
          <p:cNvSpPr>
            <a:spLocks noGrp="1"/>
          </p:cNvSpPr>
          <p:nvPr>
            <p:ph sz="quarter" idx="25" hasCustomPrompt="1"/>
          </p:nvPr>
        </p:nvSpPr>
        <p:spPr>
          <a:xfrm>
            <a:off x="8531233" y="4708421"/>
            <a:ext cx="787400" cy="787400"/>
          </a:xfrm>
        </p:spPr>
        <p:txBody>
          <a:bodyPr>
            <a:normAutofit/>
          </a:bodyPr>
          <a:lstStyle>
            <a:lvl1pPr>
              <a:defRPr sz="1600"/>
            </a:lvl1pPr>
          </a:lstStyle>
          <a:p>
            <a:pPr lvl="0"/>
            <a:r>
              <a:rPr lang="sl-SI" dirty="0"/>
              <a:t>Icon</a:t>
            </a:r>
            <a:endParaRPr lang="en-GB" dirty="0"/>
          </a:p>
        </p:txBody>
      </p:sp>
      <p:sp>
        <p:nvSpPr>
          <p:cNvPr id="32" name="Content Placeholder 2"/>
          <p:cNvSpPr>
            <a:spLocks noGrp="1"/>
          </p:cNvSpPr>
          <p:nvPr>
            <p:ph idx="26"/>
          </p:nvPr>
        </p:nvSpPr>
        <p:spPr>
          <a:xfrm>
            <a:off x="4874713" y="5364127"/>
            <a:ext cx="2466016" cy="1017773"/>
          </a:xfrm>
        </p:spPr>
        <p:txBody>
          <a:bodyPr>
            <a:normAutofit/>
          </a:bodyPr>
          <a:lstStyle>
            <a:lvl1pPr algn="ctr">
              <a:defRPr sz="2400" b="1">
                <a:solidFill>
                  <a:schemeClr val="tx2"/>
                </a:solidFill>
              </a:defRPr>
            </a:lvl1pPr>
            <a:lvl2pPr algn="ctr">
              <a:defRPr sz="1600"/>
            </a:lvl2pPr>
            <a:lvl3pPr algn="ctr">
              <a:defRPr sz="1400"/>
            </a:lvl3pPr>
          </a:lstStyle>
          <a:p>
            <a:pPr lvl="0"/>
            <a:r>
              <a:rPr lang="en-US" dirty="0"/>
              <a:t>Edit Master text styles</a:t>
            </a:r>
          </a:p>
        </p:txBody>
      </p:sp>
      <p:grpSp>
        <p:nvGrpSpPr>
          <p:cNvPr id="30" name="Group 29">
            <a:extLst>
              <a:ext uri="{FF2B5EF4-FFF2-40B4-BE49-F238E27FC236}">
                <a16:creationId xmlns:a16="http://schemas.microsoft.com/office/drawing/2014/main" id="{EA03A6E9-776C-402F-A4AD-A6F0CFD24F53}"/>
              </a:ext>
            </a:extLst>
          </p:cNvPr>
          <p:cNvGrpSpPr/>
          <p:nvPr userDrawn="1"/>
        </p:nvGrpSpPr>
        <p:grpSpPr>
          <a:xfrm>
            <a:off x="0" y="6297455"/>
            <a:ext cx="12192000" cy="560545"/>
            <a:chOff x="0" y="6297455"/>
            <a:chExt cx="12192000" cy="560545"/>
          </a:xfrm>
        </p:grpSpPr>
        <p:pic>
          <p:nvPicPr>
            <p:cNvPr id="31" name="Graphic 30">
              <a:extLst>
                <a:ext uri="{FF2B5EF4-FFF2-40B4-BE49-F238E27FC236}">
                  <a16:creationId xmlns:a16="http://schemas.microsoft.com/office/drawing/2014/main" id="{9F285DFC-7508-4024-ABEF-FB5E7AF2BABF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0" y="6781800"/>
              <a:ext cx="12192000" cy="76200"/>
            </a:xfrm>
            <a:prstGeom prst="rect">
              <a:avLst/>
            </a:prstGeom>
          </p:spPr>
        </p:pic>
        <p:pic>
          <p:nvPicPr>
            <p:cNvPr id="33" name="Graphic 32">
              <a:extLst>
                <a:ext uri="{FF2B5EF4-FFF2-40B4-BE49-F238E27FC236}">
                  <a16:creationId xmlns:a16="http://schemas.microsoft.com/office/drawing/2014/main" id="{DBB047EC-1961-4AE1-89FF-A05B0EFE607E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>
              <a:off x="10849147" y="6297455"/>
              <a:ext cx="1082438" cy="355379"/>
            </a:xfrm>
            <a:prstGeom prst="rect">
              <a:avLst/>
            </a:prstGeom>
          </p:spPr>
        </p:pic>
      </p:grpSp>
      <p:sp>
        <p:nvSpPr>
          <p:cNvPr id="25" name="Footer Placeholder 3">
            <a:extLst>
              <a:ext uri="{FF2B5EF4-FFF2-40B4-BE49-F238E27FC236}">
                <a16:creationId xmlns:a16="http://schemas.microsoft.com/office/drawing/2014/main" id="{0E2B1BA4-0AE3-4573-9B8F-D4BD9BE54BA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60415" y="6433572"/>
            <a:ext cx="4114800" cy="21926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/>
              <a:t>primer besedfila v footerju</a:t>
            </a:r>
            <a:endParaRPr lang="en-SI" dirty="0"/>
          </a:p>
        </p:txBody>
      </p:sp>
    </p:spTree>
    <p:extLst>
      <p:ext uri="{BB962C8B-B14F-4D97-AF65-F5344CB8AC3E}">
        <p14:creationId xmlns:p14="http://schemas.microsoft.com/office/powerpoint/2010/main" val="35381815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1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3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15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3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3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3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45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3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3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3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45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3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3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3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45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3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3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grpId="0" nodeType="withEffect">
                                  <p:stCondLst>
                                    <p:cond delay="45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3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3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3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53" presetClass="entr" presetSubtype="16" fill="hold" grpId="0" nodeType="withEffect">
                                  <p:stCondLst>
                                    <p:cond delay="45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3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3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3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3" presetClass="entr" presetSubtype="16" fill="hold" grpId="0" nodeType="withEffect">
                                  <p:stCondLst>
                                    <p:cond delay="45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3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3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3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53" presetClass="entr" presetSubtype="16" fill="hold" grpId="0" nodeType="withEffect">
                                  <p:stCondLst>
                                    <p:cond delay="45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3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3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3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42" presetClass="entr" presetSubtype="0" fill="hold" grpId="0" nodeType="withEffect">
                                  <p:stCondLst>
                                    <p:cond delay="45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300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300" fill="hold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300" fill="hold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42" presetClass="entr" presetSubtype="0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3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3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3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42" presetClass="entr" presetSubtype="0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300"/>
                                        <p:tgtEl>
                                          <p:spTgt spid="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300" fill="hold"/>
                                        <p:tgtEl>
                                          <p:spTgt spid="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300" fill="hold"/>
                                        <p:tgtEl>
                                          <p:spTgt spid="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42" presetClass="entr" presetSubtype="0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300"/>
                                        <p:tgtEl>
                                          <p:spTgt spid="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300" fill="hold"/>
                                        <p:tgtEl>
                                          <p:spTgt spid="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300" fill="hold"/>
                                        <p:tgtEl>
                                          <p:spTgt spid="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0" presetID="42" presetClass="entr" presetSubtype="0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300"/>
                                        <p:tgtEl>
                                          <p:spTgt spid="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300" fill="hold"/>
                                        <p:tgtEl>
                                          <p:spTgt spid="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300" fill="hold"/>
                                        <p:tgtEl>
                                          <p:spTgt spid="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5" presetID="42" presetClass="entr" presetSubtype="0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300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300" fill="hold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300" fill="hold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0" presetID="42" presetClass="entr" presetSubtype="0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3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3" dur="3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3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5" presetID="42" presetClass="entr" presetSubtype="0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300"/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8" dur="300" fill="hold"/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300" fill="hold"/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0" presetID="42" presetClass="entr" presetSubtype="0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300"/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3" dur="300" fill="hold"/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300" fill="hold"/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  <p:bldP spid="22" grpId="0" animBg="1"/>
      <p:bldP spid="28" grpId="0" animBg="1"/>
      <p:bldP spid="3" grpId="0" build="p">
        <p:tmplLst>
          <p:tmpl lvl="1">
            <p:tnLst>
              <p:par>
                <p:cTn presetID="42" presetClass="entr" presetSubtype="0" fill="hold" nodeType="withEffect">
                  <p:stCondLst>
                    <p:cond delay="1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300"/>
                        <p:tgtEl>
                          <p:spTgt spid="3"/>
                        </p:tgtEl>
                      </p:cBhvr>
                    </p:animEffect>
                    <p:anim calcmode="lin" valueType="num">
                      <p:cBhvr>
                        <p:cTn dur="300" fill="hold"/>
                        <p:tgtEl>
                          <p:spTgt spid="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300" fill="hold"/>
                        <p:tgtEl>
                          <p:spTgt spid="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9" grpId="0"/>
      <p:bldP spid="2" grpId="0" animBg="1"/>
      <p:bldP spid="6" grpId="0" build="p">
        <p:tmplLst>
          <p:tmpl lvl="1">
            <p:tnLst>
              <p:par>
                <p:cTn presetID="42" presetClass="entr" presetSubtype="0" fill="hold" nodeType="withEffect">
                  <p:stCondLst>
                    <p:cond delay="6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300"/>
                        <p:tgtEl>
                          <p:spTgt spid="6"/>
                        </p:tgtEl>
                      </p:cBhvr>
                    </p:animEffect>
                    <p:anim calcmode="lin" valueType="num">
                      <p:cBhvr>
                        <p:cTn dur="300" fill="hold"/>
                        <p:tgtEl>
                          <p:spTgt spid="6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300" fill="hold"/>
                        <p:tgtEl>
                          <p:spTgt spid="6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5" grpId="0" build="p">
        <p:tmplLst>
          <p:tmpl lvl="1">
            <p:tnLst>
              <p:par>
                <p:cTn presetID="42" presetClass="entr" presetSubtype="0" fill="hold" nodeType="withEffect">
                  <p:stCondLst>
                    <p:cond delay="6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300"/>
                        <p:tgtEl>
                          <p:spTgt spid="35"/>
                        </p:tgtEl>
                      </p:cBhvr>
                    </p:animEffect>
                    <p:anim calcmode="lin" valueType="num">
                      <p:cBhvr>
                        <p:cTn dur="300" fill="hold"/>
                        <p:tgtEl>
                          <p:spTgt spid="35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300" fill="hold"/>
                        <p:tgtEl>
                          <p:spTgt spid="35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7" grpId="0" build="p">
        <p:tmplLst>
          <p:tmpl lvl="1">
            <p:tnLst>
              <p:par>
                <p:cTn presetID="42" presetClass="entr" presetSubtype="0" fill="hold" nodeType="withEffect">
                  <p:stCondLst>
                    <p:cond delay="6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300"/>
                        <p:tgtEl>
                          <p:spTgt spid="37"/>
                        </p:tgtEl>
                      </p:cBhvr>
                    </p:animEffect>
                    <p:anim calcmode="lin" valueType="num">
                      <p:cBhvr>
                        <p:cTn dur="300" fill="hold"/>
                        <p:tgtEl>
                          <p:spTgt spid="3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300" fill="hold"/>
                        <p:tgtEl>
                          <p:spTgt spid="3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8" grpId="0" build="p">
        <p:tmplLst>
          <p:tmpl lvl="1">
            <p:tnLst>
              <p:par>
                <p:cTn presetID="42" presetClass="entr" presetSubtype="0" fill="hold" nodeType="withEffect">
                  <p:stCondLst>
                    <p:cond delay="6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300"/>
                        <p:tgtEl>
                          <p:spTgt spid="38"/>
                        </p:tgtEl>
                      </p:cBhvr>
                    </p:animEffect>
                    <p:anim calcmode="lin" valueType="num">
                      <p:cBhvr>
                        <p:cTn dur="300" fill="hold"/>
                        <p:tgtEl>
                          <p:spTgt spid="38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300" fill="hold"/>
                        <p:tgtEl>
                          <p:spTgt spid="38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9" grpId="0" animBg="1"/>
      <p:bldP spid="42" grpId="0" animBg="1"/>
      <p:bldP spid="43" grpId="0" animBg="1"/>
      <p:bldP spid="14" grpId="0" build="p">
        <p:tmplLst>
          <p:tmpl lvl="1">
            <p:tnLst>
              <p:par>
                <p:cTn presetID="42" presetClass="entr" presetSubtype="0" fill="hold" nodeType="withEffect">
                  <p:stCondLst>
                    <p:cond delay="6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300"/>
                        <p:tgtEl>
                          <p:spTgt spid="14"/>
                        </p:tgtEl>
                      </p:cBhvr>
                    </p:animEffect>
                    <p:anim calcmode="lin" valueType="num">
                      <p:cBhvr>
                        <p:cTn dur="300" fill="hold"/>
                        <p:tgtEl>
                          <p:spTgt spid="1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300" fill="hold"/>
                        <p:tgtEl>
                          <p:spTgt spid="1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49" grpId="0" build="p">
        <p:tmplLst>
          <p:tmpl lvl="1">
            <p:tnLst>
              <p:par>
                <p:cTn presetID="42" presetClass="entr" presetSubtype="0" fill="hold" nodeType="withEffect">
                  <p:stCondLst>
                    <p:cond delay="6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300"/>
                        <p:tgtEl>
                          <p:spTgt spid="49"/>
                        </p:tgtEl>
                      </p:cBhvr>
                    </p:animEffect>
                    <p:anim calcmode="lin" valueType="num">
                      <p:cBhvr>
                        <p:cTn dur="300" fill="hold"/>
                        <p:tgtEl>
                          <p:spTgt spid="49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300" fill="hold"/>
                        <p:tgtEl>
                          <p:spTgt spid="49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51" grpId="0" build="p">
        <p:tmplLst>
          <p:tmpl lvl="1">
            <p:tnLst>
              <p:par>
                <p:cTn presetID="42" presetClass="entr" presetSubtype="0" fill="hold" nodeType="withEffect">
                  <p:stCondLst>
                    <p:cond delay="6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300"/>
                        <p:tgtEl>
                          <p:spTgt spid="51"/>
                        </p:tgtEl>
                      </p:cBhvr>
                    </p:animEffect>
                    <p:anim calcmode="lin" valueType="num">
                      <p:cBhvr>
                        <p:cTn dur="300" fill="hold"/>
                        <p:tgtEl>
                          <p:spTgt spid="5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300" fill="hold"/>
                        <p:tgtEl>
                          <p:spTgt spid="5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52" grpId="0" build="p">
        <p:tmplLst>
          <p:tmpl lvl="1">
            <p:tnLst>
              <p:par>
                <p:cTn presetID="42" presetClass="entr" presetSubtype="0" fill="hold" nodeType="withEffect">
                  <p:stCondLst>
                    <p:cond delay="6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300"/>
                        <p:tgtEl>
                          <p:spTgt spid="52"/>
                        </p:tgtEl>
                      </p:cBhvr>
                    </p:animEffect>
                    <p:anim calcmode="lin" valueType="num">
                      <p:cBhvr>
                        <p:cTn dur="300" fill="hold"/>
                        <p:tgtEl>
                          <p:spTgt spid="52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300" fill="hold"/>
                        <p:tgtEl>
                          <p:spTgt spid="52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2" grpId="0" build="p">
        <p:tmplLst>
          <p:tmpl lvl="1">
            <p:tnLst>
              <p:par>
                <p:cTn presetID="42" presetClass="entr" presetSubtype="0" fill="hold" nodeType="withEffect">
                  <p:stCondLst>
                    <p:cond delay="4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300"/>
                        <p:tgtEl>
                          <p:spTgt spid="32"/>
                        </p:tgtEl>
                      </p:cBhvr>
                    </p:animEffect>
                    <p:anim calcmode="lin" valueType="num">
                      <p:cBhvr>
                        <p:cTn dur="300" fill="hold"/>
                        <p:tgtEl>
                          <p:spTgt spid="32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300" fill="hold"/>
                        <p:tgtEl>
                          <p:spTgt spid="32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kone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Rectangle: Diagonal Corners Rounded 34">
            <a:extLst>
              <a:ext uri="{FF2B5EF4-FFF2-40B4-BE49-F238E27FC236}">
                <a16:creationId xmlns:a16="http://schemas.microsoft.com/office/drawing/2014/main" id="{BAF23C26-C448-4AEE-BBD5-3443AA02A593}"/>
              </a:ext>
            </a:extLst>
          </p:cNvPr>
          <p:cNvSpPr/>
          <p:nvPr userDrawn="1"/>
        </p:nvSpPr>
        <p:spPr>
          <a:xfrm>
            <a:off x="6449590" y="3271030"/>
            <a:ext cx="1132310" cy="1132310"/>
          </a:xfrm>
          <a:prstGeom prst="round2Diag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I"/>
          </a:p>
        </p:txBody>
      </p:sp>
      <p:sp>
        <p:nvSpPr>
          <p:cNvPr id="36" name="Rectangle: Diagonal Corners Rounded 35">
            <a:extLst>
              <a:ext uri="{FF2B5EF4-FFF2-40B4-BE49-F238E27FC236}">
                <a16:creationId xmlns:a16="http://schemas.microsoft.com/office/drawing/2014/main" id="{BD0CBB55-2A7D-4925-B3BD-E26063688557}"/>
              </a:ext>
            </a:extLst>
          </p:cNvPr>
          <p:cNvSpPr/>
          <p:nvPr userDrawn="1"/>
        </p:nvSpPr>
        <p:spPr>
          <a:xfrm>
            <a:off x="6449590" y="4774448"/>
            <a:ext cx="1132310" cy="1132310"/>
          </a:xfrm>
          <a:prstGeom prst="round2Diag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I"/>
          </a:p>
        </p:txBody>
      </p:sp>
      <p:sp>
        <p:nvSpPr>
          <p:cNvPr id="37" name="Rectangle: Diagonal Corners Rounded 36">
            <a:extLst>
              <a:ext uri="{FF2B5EF4-FFF2-40B4-BE49-F238E27FC236}">
                <a16:creationId xmlns:a16="http://schemas.microsoft.com/office/drawing/2014/main" id="{098577F5-D5BF-42DD-8A8E-1F12A92CF4C7}"/>
              </a:ext>
            </a:extLst>
          </p:cNvPr>
          <p:cNvSpPr/>
          <p:nvPr userDrawn="1"/>
        </p:nvSpPr>
        <p:spPr>
          <a:xfrm>
            <a:off x="6449590" y="1767612"/>
            <a:ext cx="1132310" cy="1132310"/>
          </a:xfrm>
          <a:prstGeom prst="round2Diag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I"/>
          </a:p>
        </p:txBody>
      </p:sp>
      <p:sp>
        <p:nvSpPr>
          <p:cNvPr id="32" name="Rectangle: Diagonal Corners Rounded 31">
            <a:extLst>
              <a:ext uri="{FF2B5EF4-FFF2-40B4-BE49-F238E27FC236}">
                <a16:creationId xmlns:a16="http://schemas.microsoft.com/office/drawing/2014/main" id="{35CEA033-B79E-42DB-822C-B6EF86D4DBAD}"/>
              </a:ext>
            </a:extLst>
          </p:cNvPr>
          <p:cNvSpPr/>
          <p:nvPr userDrawn="1"/>
        </p:nvSpPr>
        <p:spPr>
          <a:xfrm>
            <a:off x="757450" y="3271030"/>
            <a:ext cx="1132310" cy="1132310"/>
          </a:xfrm>
          <a:prstGeom prst="round2Diag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I"/>
          </a:p>
        </p:txBody>
      </p:sp>
      <p:sp>
        <p:nvSpPr>
          <p:cNvPr id="33" name="Rectangle: Diagonal Corners Rounded 32">
            <a:extLst>
              <a:ext uri="{FF2B5EF4-FFF2-40B4-BE49-F238E27FC236}">
                <a16:creationId xmlns:a16="http://schemas.microsoft.com/office/drawing/2014/main" id="{20A62F94-0652-4989-880B-E32575EAC410}"/>
              </a:ext>
            </a:extLst>
          </p:cNvPr>
          <p:cNvSpPr/>
          <p:nvPr userDrawn="1"/>
        </p:nvSpPr>
        <p:spPr>
          <a:xfrm>
            <a:off x="757450" y="4774448"/>
            <a:ext cx="1132310" cy="1132310"/>
          </a:xfrm>
          <a:prstGeom prst="round2Diag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I"/>
          </a:p>
        </p:txBody>
      </p:sp>
      <p:sp>
        <p:nvSpPr>
          <p:cNvPr id="4" name="Rectangle: Diagonal Corners Rounded 3">
            <a:extLst>
              <a:ext uri="{FF2B5EF4-FFF2-40B4-BE49-F238E27FC236}">
                <a16:creationId xmlns:a16="http://schemas.microsoft.com/office/drawing/2014/main" id="{CCE68CBB-3769-47B7-801C-5B0C15957428}"/>
              </a:ext>
            </a:extLst>
          </p:cNvPr>
          <p:cNvSpPr/>
          <p:nvPr userDrawn="1"/>
        </p:nvSpPr>
        <p:spPr>
          <a:xfrm>
            <a:off x="757450" y="1767612"/>
            <a:ext cx="1132310" cy="1132310"/>
          </a:xfrm>
          <a:prstGeom prst="round2Diag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I"/>
          </a:p>
        </p:txBody>
      </p:sp>
      <p:sp>
        <p:nvSpPr>
          <p:cNvPr id="19" name="Title 1"/>
          <p:cNvSpPr>
            <a:spLocks noGrp="1"/>
          </p:cNvSpPr>
          <p:nvPr>
            <p:ph type="ctrTitle"/>
          </p:nvPr>
        </p:nvSpPr>
        <p:spPr>
          <a:xfrm>
            <a:off x="690192" y="504509"/>
            <a:ext cx="10835058" cy="925158"/>
          </a:xfrm>
        </p:spPr>
        <p:txBody>
          <a:bodyPr anchor="t" anchorCtr="0">
            <a:normAutofit/>
          </a:bodyPr>
          <a:lstStyle>
            <a:lvl1pPr algn="l">
              <a:defRPr sz="4800" b="1">
                <a:solidFill>
                  <a:schemeClr val="tx2"/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1"/>
          </p:nvPr>
        </p:nvSpPr>
        <p:spPr>
          <a:xfrm>
            <a:off x="2219324" y="1816463"/>
            <a:ext cx="3609975" cy="1024217"/>
          </a:xfrm>
        </p:spPr>
        <p:txBody>
          <a:bodyPr>
            <a:normAutofit/>
          </a:bodyPr>
          <a:lstStyle>
            <a:lvl1pPr algn="l">
              <a:defRPr sz="1600"/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27" name="Text Placeholder 5"/>
          <p:cNvSpPr>
            <a:spLocks noGrp="1"/>
          </p:cNvSpPr>
          <p:nvPr>
            <p:ph type="body" sz="quarter" idx="17"/>
          </p:nvPr>
        </p:nvSpPr>
        <p:spPr>
          <a:xfrm>
            <a:off x="7915275" y="1816463"/>
            <a:ext cx="3609975" cy="1024217"/>
          </a:xfrm>
        </p:spPr>
        <p:txBody>
          <a:bodyPr>
            <a:normAutofit/>
          </a:bodyPr>
          <a:lstStyle>
            <a:lvl1pPr algn="l">
              <a:defRPr sz="1600"/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47" name="Text Placeholder 5"/>
          <p:cNvSpPr>
            <a:spLocks noGrp="1"/>
          </p:cNvSpPr>
          <p:nvPr>
            <p:ph type="body" sz="quarter" idx="19"/>
          </p:nvPr>
        </p:nvSpPr>
        <p:spPr>
          <a:xfrm>
            <a:off x="2219324" y="3290345"/>
            <a:ext cx="3609975" cy="1024217"/>
          </a:xfrm>
        </p:spPr>
        <p:txBody>
          <a:bodyPr>
            <a:normAutofit/>
          </a:bodyPr>
          <a:lstStyle>
            <a:lvl1pPr algn="l">
              <a:defRPr sz="1600"/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50" name="Text Placeholder 5"/>
          <p:cNvSpPr>
            <a:spLocks noGrp="1"/>
          </p:cNvSpPr>
          <p:nvPr>
            <p:ph type="body" sz="quarter" idx="21"/>
          </p:nvPr>
        </p:nvSpPr>
        <p:spPr>
          <a:xfrm>
            <a:off x="7915275" y="3290345"/>
            <a:ext cx="3609975" cy="1024217"/>
          </a:xfrm>
        </p:spPr>
        <p:txBody>
          <a:bodyPr>
            <a:normAutofit/>
          </a:bodyPr>
          <a:lstStyle>
            <a:lvl1pPr algn="l">
              <a:defRPr sz="1600"/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53" name="Text Placeholder 5"/>
          <p:cNvSpPr>
            <a:spLocks noGrp="1"/>
          </p:cNvSpPr>
          <p:nvPr>
            <p:ph type="body" sz="quarter" idx="23"/>
          </p:nvPr>
        </p:nvSpPr>
        <p:spPr>
          <a:xfrm>
            <a:off x="2219324" y="4787149"/>
            <a:ext cx="3609975" cy="1024217"/>
          </a:xfrm>
        </p:spPr>
        <p:txBody>
          <a:bodyPr>
            <a:normAutofit/>
          </a:bodyPr>
          <a:lstStyle>
            <a:lvl1pPr algn="l">
              <a:defRPr sz="1600"/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56" name="Text Placeholder 5"/>
          <p:cNvSpPr>
            <a:spLocks noGrp="1"/>
          </p:cNvSpPr>
          <p:nvPr>
            <p:ph type="body" sz="quarter" idx="25"/>
          </p:nvPr>
        </p:nvSpPr>
        <p:spPr>
          <a:xfrm>
            <a:off x="7915275" y="4787149"/>
            <a:ext cx="3609975" cy="1024217"/>
          </a:xfrm>
        </p:spPr>
        <p:txBody>
          <a:bodyPr>
            <a:normAutofit/>
          </a:bodyPr>
          <a:lstStyle>
            <a:lvl1pPr algn="l">
              <a:defRPr sz="1600"/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58" name="Content Placeholder 13"/>
          <p:cNvSpPr>
            <a:spLocks noGrp="1"/>
          </p:cNvSpPr>
          <p:nvPr>
            <p:ph sz="quarter" idx="27" hasCustomPrompt="1"/>
          </p:nvPr>
        </p:nvSpPr>
        <p:spPr>
          <a:xfrm>
            <a:off x="933079" y="1943086"/>
            <a:ext cx="787400" cy="787400"/>
          </a:xfrm>
        </p:spPr>
        <p:txBody>
          <a:bodyPr>
            <a:normAutofit/>
          </a:bodyPr>
          <a:lstStyle>
            <a:lvl1pPr>
              <a:defRPr sz="1600"/>
            </a:lvl1pPr>
          </a:lstStyle>
          <a:p>
            <a:pPr lvl="0"/>
            <a:r>
              <a:rPr lang="sl-SI" dirty="0"/>
              <a:t>Icon</a:t>
            </a:r>
            <a:endParaRPr lang="en-GB" dirty="0"/>
          </a:p>
        </p:txBody>
      </p:sp>
      <p:sp>
        <p:nvSpPr>
          <p:cNvPr id="59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933079" y="3445690"/>
            <a:ext cx="787400" cy="787400"/>
          </a:xfrm>
        </p:spPr>
        <p:txBody>
          <a:bodyPr>
            <a:normAutofit/>
          </a:bodyPr>
          <a:lstStyle>
            <a:lvl1pPr>
              <a:defRPr sz="1600"/>
            </a:lvl1pPr>
          </a:lstStyle>
          <a:p>
            <a:pPr lvl="0"/>
            <a:r>
              <a:rPr lang="sl-SI" dirty="0"/>
              <a:t>Icon</a:t>
            </a:r>
            <a:endParaRPr lang="en-GB" dirty="0"/>
          </a:p>
        </p:txBody>
      </p:sp>
      <p:sp>
        <p:nvSpPr>
          <p:cNvPr id="60" name="Content Placeholder 13"/>
          <p:cNvSpPr>
            <a:spLocks noGrp="1"/>
          </p:cNvSpPr>
          <p:nvPr>
            <p:ph sz="quarter" idx="29" hasCustomPrompt="1"/>
          </p:nvPr>
        </p:nvSpPr>
        <p:spPr>
          <a:xfrm>
            <a:off x="933079" y="4956698"/>
            <a:ext cx="787400" cy="787400"/>
          </a:xfrm>
        </p:spPr>
        <p:txBody>
          <a:bodyPr>
            <a:normAutofit/>
          </a:bodyPr>
          <a:lstStyle>
            <a:lvl1pPr>
              <a:defRPr sz="1600"/>
            </a:lvl1pPr>
          </a:lstStyle>
          <a:p>
            <a:pPr lvl="0"/>
            <a:r>
              <a:rPr lang="sl-SI" dirty="0"/>
              <a:t>Icon</a:t>
            </a:r>
            <a:endParaRPr lang="en-GB" dirty="0"/>
          </a:p>
        </p:txBody>
      </p:sp>
      <p:sp>
        <p:nvSpPr>
          <p:cNvPr id="61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6626834" y="1943086"/>
            <a:ext cx="787400" cy="787400"/>
          </a:xfrm>
        </p:spPr>
        <p:txBody>
          <a:bodyPr>
            <a:normAutofit/>
          </a:bodyPr>
          <a:lstStyle>
            <a:lvl1pPr>
              <a:defRPr sz="1600"/>
            </a:lvl1pPr>
          </a:lstStyle>
          <a:p>
            <a:pPr lvl="0"/>
            <a:r>
              <a:rPr lang="sl-SI" dirty="0"/>
              <a:t>Icon</a:t>
            </a:r>
            <a:endParaRPr lang="en-GB" dirty="0"/>
          </a:p>
        </p:txBody>
      </p:sp>
      <p:sp>
        <p:nvSpPr>
          <p:cNvPr id="62" name="Content Placeholder 13"/>
          <p:cNvSpPr>
            <a:spLocks noGrp="1"/>
          </p:cNvSpPr>
          <p:nvPr>
            <p:ph sz="quarter" idx="31" hasCustomPrompt="1"/>
          </p:nvPr>
        </p:nvSpPr>
        <p:spPr>
          <a:xfrm>
            <a:off x="6626834" y="3445690"/>
            <a:ext cx="787400" cy="787400"/>
          </a:xfrm>
        </p:spPr>
        <p:txBody>
          <a:bodyPr>
            <a:normAutofit/>
          </a:bodyPr>
          <a:lstStyle>
            <a:lvl1pPr>
              <a:defRPr sz="1600"/>
            </a:lvl1pPr>
          </a:lstStyle>
          <a:p>
            <a:pPr lvl="0"/>
            <a:r>
              <a:rPr lang="sl-SI" dirty="0"/>
              <a:t>Icon</a:t>
            </a:r>
            <a:endParaRPr lang="en-GB" dirty="0"/>
          </a:p>
        </p:txBody>
      </p:sp>
      <p:sp>
        <p:nvSpPr>
          <p:cNvPr id="63" name="Content Placeholder 13"/>
          <p:cNvSpPr>
            <a:spLocks noGrp="1"/>
          </p:cNvSpPr>
          <p:nvPr>
            <p:ph sz="quarter" idx="32" hasCustomPrompt="1"/>
          </p:nvPr>
        </p:nvSpPr>
        <p:spPr>
          <a:xfrm>
            <a:off x="6626834" y="4956698"/>
            <a:ext cx="787400" cy="787400"/>
          </a:xfrm>
        </p:spPr>
        <p:txBody>
          <a:bodyPr>
            <a:normAutofit/>
          </a:bodyPr>
          <a:lstStyle>
            <a:lvl1pPr>
              <a:defRPr sz="1600"/>
            </a:lvl1pPr>
          </a:lstStyle>
          <a:p>
            <a:pPr lvl="0"/>
            <a:r>
              <a:rPr lang="sl-SI" dirty="0"/>
              <a:t>Icon</a:t>
            </a:r>
            <a:endParaRPr lang="en-GB" dirty="0"/>
          </a:p>
        </p:txBody>
      </p:sp>
      <p:grpSp>
        <p:nvGrpSpPr>
          <p:cNvPr id="25" name="Group 24">
            <a:extLst>
              <a:ext uri="{FF2B5EF4-FFF2-40B4-BE49-F238E27FC236}">
                <a16:creationId xmlns:a16="http://schemas.microsoft.com/office/drawing/2014/main" id="{F2360C73-397B-46B8-AECD-7BA5D632A0FA}"/>
              </a:ext>
            </a:extLst>
          </p:cNvPr>
          <p:cNvGrpSpPr/>
          <p:nvPr userDrawn="1"/>
        </p:nvGrpSpPr>
        <p:grpSpPr>
          <a:xfrm>
            <a:off x="0" y="6297455"/>
            <a:ext cx="12192000" cy="560545"/>
            <a:chOff x="0" y="6297455"/>
            <a:chExt cx="12192000" cy="560545"/>
          </a:xfrm>
        </p:grpSpPr>
        <p:pic>
          <p:nvPicPr>
            <p:cNvPr id="26" name="Graphic 25">
              <a:extLst>
                <a:ext uri="{FF2B5EF4-FFF2-40B4-BE49-F238E27FC236}">
                  <a16:creationId xmlns:a16="http://schemas.microsoft.com/office/drawing/2014/main" id="{750F25A0-6509-4158-85F9-244070D732A7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0" y="6781800"/>
              <a:ext cx="12192000" cy="76200"/>
            </a:xfrm>
            <a:prstGeom prst="rect">
              <a:avLst/>
            </a:prstGeom>
          </p:spPr>
        </p:pic>
        <p:pic>
          <p:nvPicPr>
            <p:cNvPr id="34" name="Graphic 33">
              <a:extLst>
                <a:ext uri="{FF2B5EF4-FFF2-40B4-BE49-F238E27FC236}">
                  <a16:creationId xmlns:a16="http://schemas.microsoft.com/office/drawing/2014/main" id="{16BFF97A-9955-4594-AF7D-444FCBBA0F19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10849147" y="6297455"/>
              <a:ext cx="1082438" cy="355379"/>
            </a:xfrm>
            <a:prstGeom prst="rect">
              <a:avLst/>
            </a:prstGeom>
          </p:spPr>
        </p:pic>
      </p:grpSp>
      <p:sp>
        <p:nvSpPr>
          <p:cNvPr id="28" name="Footer Placeholder 3">
            <a:extLst>
              <a:ext uri="{FF2B5EF4-FFF2-40B4-BE49-F238E27FC236}">
                <a16:creationId xmlns:a16="http://schemas.microsoft.com/office/drawing/2014/main" id="{C930AE6D-76D8-43B2-AE0B-D3EB3F9D9B5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60415" y="6433572"/>
            <a:ext cx="4114800" cy="21926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/>
              <a:t>primer besedfila v footerju</a:t>
            </a:r>
            <a:endParaRPr lang="en-SI" dirty="0"/>
          </a:p>
        </p:txBody>
      </p:sp>
    </p:spTree>
    <p:extLst>
      <p:ext uri="{BB962C8B-B14F-4D97-AF65-F5344CB8AC3E}">
        <p14:creationId xmlns:p14="http://schemas.microsoft.com/office/powerpoint/2010/main" val="20029027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1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3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15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3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3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3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15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3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3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3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15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3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3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3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15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3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3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grpId="0" nodeType="withEffect">
                                  <p:stCondLst>
                                    <p:cond delay="15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3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3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3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grpId="0" nodeType="withEffect">
                                  <p:stCondLst>
                                    <p:cond delay="15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3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3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3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2" presetClass="entr" presetSubtype="0" fill="hold" grpId="0" nodeType="withEffect">
                                  <p:stCondLst>
                                    <p:cond delay="45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300"/>
                                        <p:tgtEl>
                                          <p:spTgt spid="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300" fill="hold"/>
                                        <p:tgtEl>
                                          <p:spTgt spid="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300" fill="hold"/>
                                        <p:tgtEl>
                                          <p:spTgt spid="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42" presetClass="entr" presetSubtype="0" fill="hold" grpId="0" nodeType="withEffect">
                                  <p:stCondLst>
                                    <p:cond delay="45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300"/>
                                        <p:tgtEl>
                                          <p:spTgt spid="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300" fill="hold"/>
                                        <p:tgtEl>
                                          <p:spTgt spid="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300" fill="hold"/>
                                        <p:tgtEl>
                                          <p:spTgt spid="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42" presetClass="entr" presetSubtype="0" fill="hold" grpId="0" nodeType="withEffect">
                                  <p:stCondLst>
                                    <p:cond delay="45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300"/>
                                        <p:tgtEl>
                                          <p:spTgt spid="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300" fill="hold"/>
                                        <p:tgtEl>
                                          <p:spTgt spid="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300" fill="hold"/>
                                        <p:tgtEl>
                                          <p:spTgt spid="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42" presetClass="entr" presetSubtype="0" fill="hold" grpId="0" nodeType="withEffect">
                                  <p:stCondLst>
                                    <p:cond delay="45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300"/>
                                        <p:tgtEl>
                                          <p:spTgt spid="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300" fill="hold"/>
                                        <p:tgtEl>
                                          <p:spTgt spid="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300" fill="hold"/>
                                        <p:tgtEl>
                                          <p:spTgt spid="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42" presetClass="entr" presetSubtype="0" fill="hold" grpId="0" nodeType="withEffect">
                                  <p:stCondLst>
                                    <p:cond delay="45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300"/>
                                        <p:tgtEl>
                                          <p:spTgt spid="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300" fill="hold"/>
                                        <p:tgtEl>
                                          <p:spTgt spid="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300" fill="hold"/>
                                        <p:tgtEl>
                                          <p:spTgt spid="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42" presetClass="entr" presetSubtype="0" fill="hold" grpId="0" nodeType="withEffect">
                                  <p:stCondLst>
                                    <p:cond delay="45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300"/>
                                        <p:tgtEl>
                                          <p:spTgt spid="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300" fill="hold"/>
                                        <p:tgtEl>
                                          <p:spTgt spid="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300" fill="hold"/>
                                        <p:tgtEl>
                                          <p:spTgt spid="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0" presetID="42" presetClass="entr" presetSubtype="0" fill="hold" grpId="0" nodeType="withEffect">
                                  <p:stCondLst>
                                    <p:cond delay="45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3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3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3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5" presetID="42" presetClass="entr" presetSubtype="0" fill="hold" grpId="0" nodeType="withEffect">
                                  <p:stCondLst>
                                    <p:cond delay="45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300"/>
                                        <p:tgtEl>
                                          <p:spTgt spid="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300" fill="hold"/>
                                        <p:tgtEl>
                                          <p:spTgt spid="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300" fill="hold"/>
                                        <p:tgtEl>
                                          <p:spTgt spid="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0" presetID="42" presetClass="entr" presetSubtype="0" fill="hold" grpId="0" nodeType="withEffect">
                                  <p:stCondLst>
                                    <p:cond delay="45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300"/>
                                        <p:tgtEl>
                                          <p:spTgt spid="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3" dur="300" fill="hold"/>
                                        <p:tgtEl>
                                          <p:spTgt spid="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300" fill="hold"/>
                                        <p:tgtEl>
                                          <p:spTgt spid="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5" presetID="42" presetClass="entr" presetSubtype="0" fill="hold" grpId="0" nodeType="withEffect">
                                  <p:stCondLst>
                                    <p:cond delay="45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300"/>
                                        <p:tgtEl>
                                          <p:spTgt spid="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8" dur="300" fill="hold"/>
                                        <p:tgtEl>
                                          <p:spTgt spid="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300" fill="hold"/>
                                        <p:tgtEl>
                                          <p:spTgt spid="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0" presetID="42" presetClass="entr" presetSubtype="0" fill="hold" grpId="0" nodeType="withEffect">
                                  <p:stCondLst>
                                    <p:cond delay="45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300"/>
                                        <p:tgtEl>
                                          <p:spTgt spid="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3" dur="300" fill="hold"/>
                                        <p:tgtEl>
                                          <p:spTgt spid="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300" fill="hold"/>
                                        <p:tgtEl>
                                          <p:spTgt spid="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5" presetID="42" presetClass="entr" presetSubtype="0" fill="hold" grpId="0" nodeType="withEffect">
                                  <p:stCondLst>
                                    <p:cond delay="45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300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8" dur="300" fill="hold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300" fill="hold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 animBg="1"/>
      <p:bldP spid="36" grpId="0" animBg="1"/>
      <p:bldP spid="37" grpId="0" animBg="1"/>
      <p:bldP spid="32" grpId="0" animBg="1"/>
      <p:bldP spid="33" grpId="0" animBg="1"/>
      <p:bldP spid="4" grpId="0" animBg="1"/>
      <p:bldP spid="19" grpId="0"/>
      <p:bldP spid="6" grpId="0" build="p">
        <p:tmplLst>
          <p:tmpl lvl="1">
            <p:tnLst>
              <p:par>
                <p:cTn presetID="42" presetClass="entr" presetSubtype="0" fill="hold" nodeType="withEffect">
                  <p:stCondLst>
                    <p:cond delay="4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300"/>
                        <p:tgtEl>
                          <p:spTgt spid="6"/>
                        </p:tgtEl>
                      </p:cBhvr>
                    </p:animEffect>
                    <p:anim calcmode="lin" valueType="num">
                      <p:cBhvr>
                        <p:cTn dur="300" fill="hold"/>
                        <p:tgtEl>
                          <p:spTgt spid="6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300" fill="hold"/>
                        <p:tgtEl>
                          <p:spTgt spid="6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7" grpId="0" build="p">
        <p:tmplLst>
          <p:tmpl lvl="1">
            <p:tnLst>
              <p:par>
                <p:cTn presetID="42" presetClass="entr" presetSubtype="0" fill="hold" nodeType="withEffect">
                  <p:stCondLst>
                    <p:cond delay="4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300"/>
                        <p:tgtEl>
                          <p:spTgt spid="27"/>
                        </p:tgtEl>
                      </p:cBhvr>
                    </p:animEffect>
                    <p:anim calcmode="lin" valueType="num">
                      <p:cBhvr>
                        <p:cTn dur="300" fill="hold"/>
                        <p:tgtEl>
                          <p:spTgt spid="2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300" fill="hold"/>
                        <p:tgtEl>
                          <p:spTgt spid="2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47" grpId="0" build="p">
        <p:tmplLst>
          <p:tmpl lvl="1">
            <p:tnLst>
              <p:par>
                <p:cTn presetID="42" presetClass="entr" presetSubtype="0" fill="hold" nodeType="withEffect">
                  <p:stCondLst>
                    <p:cond delay="4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300"/>
                        <p:tgtEl>
                          <p:spTgt spid="47"/>
                        </p:tgtEl>
                      </p:cBhvr>
                    </p:animEffect>
                    <p:anim calcmode="lin" valueType="num">
                      <p:cBhvr>
                        <p:cTn dur="300" fill="hold"/>
                        <p:tgtEl>
                          <p:spTgt spid="4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300" fill="hold"/>
                        <p:tgtEl>
                          <p:spTgt spid="4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50" grpId="0" build="p">
        <p:tmplLst>
          <p:tmpl lvl="1">
            <p:tnLst>
              <p:par>
                <p:cTn presetID="42" presetClass="entr" presetSubtype="0" fill="hold" nodeType="withEffect">
                  <p:stCondLst>
                    <p:cond delay="4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300"/>
                        <p:tgtEl>
                          <p:spTgt spid="50"/>
                        </p:tgtEl>
                      </p:cBhvr>
                    </p:animEffect>
                    <p:anim calcmode="lin" valueType="num">
                      <p:cBhvr>
                        <p:cTn dur="300" fill="hold"/>
                        <p:tgtEl>
                          <p:spTgt spid="50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300" fill="hold"/>
                        <p:tgtEl>
                          <p:spTgt spid="50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53" grpId="0" build="p">
        <p:tmplLst>
          <p:tmpl lvl="1">
            <p:tnLst>
              <p:par>
                <p:cTn presetID="42" presetClass="entr" presetSubtype="0" fill="hold" nodeType="withEffect">
                  <p:stCondLst>
                    <p:cond delay="4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300"/>
                        <p:tgtEl>
                          <p:spTgt spid="53"/>
                        </p:tgtEl>
                      </p:cBhvr>
                    </p:animEffect>
                    <p:anim calcmode="lin" valueType="num">
                      <p:cBhvr>
                        <p:cTn dur="300" fill="hold"/>
                        <p:tgtEl>
                          <p:spTgt spid="5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300" fill="hold"/>
                        <p:tgtEl>
                          <p:spTgt spid="5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56" grpId="0" build="p">
        <p:tmplLst>
          <p:tmpl lvl="1">
            <p:tnLst>
              <p:par>
                <p:cTn presetID="42" presetClass="entr" presetSubtype="0" fill="hold" nodeType="withEffect">
                  <p:stCondLst>
                    <p:cond delay="4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300"/>
                        <p:tgtEl>
                          <p:spTgt spid="56"/>
                        </p:tgtEl>
                      </p:cBhvr>
                    </p:animEffect>
                    <p:anim calcmode="lin" valueType="num">
                      <p:cBhvr>
                        <p:cTn dur="300" fill="hold"/>
                        <p:tgtEl>
                          <p:spTgt spid="56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300" fill="hold"/>
                        <p:tgtEl>
                          <p:spTgt spid="56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58" grpId="0" build="p">
        <p:tmplLst>
          <p:tmpl lvl="1">
            <p:tnLst>
              <p:par>
                <p:cTn presetID="42" presetClass="entr" presetSubtype="0" fill="hold" nodeType="withEffect">
                  <p:stCondLst>
                    <p:cond delay="4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300"/>
                        <p:tgtEl>
                          <p:spTgt spid="58"/>
                        </p:tgtEl>
                      </p:cBhvr>
                    </p:animEffect>
                    <p:anim calcmode="lin" valueType="num">
                      <p:cBhvr>
                        <p:cTn dur="300" fill="hold"/>
                        <p:tgtEl>
                          <p:spTgt spid="58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300" fill="hold"/>
                        <p:tgtEl>
                          <p:spTgt spid="58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59" grpId="0" build="p">
        <p:tmplLst>
          <p:tmpl lvl="1">
            <p:tnLst>
              <p:par>
                <p:cTn presetID="42" presetClass="entr" presetSubtype="0" fill="hold" nodeType="withEffect">
                  <p:stCondLst>
                    <p:cond delay="4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300"/>
                        <p:tgtEl>
                          <p:spTgt spid="59"/>
                        </p:tgtEl>
                      </p:cBhvr>
                    </p:animEffect>
                    <p:anim calcmode="lin" valueType="num">
                      <p:cBhvr>
                        <p:cTn dur="300" fill="hold"/>
                        <p:tgtEl>
                          <p:spTgt spid="59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300" fill="hold"/>
                        <p:tgtEl>
                          <p:spTgt spid="59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60" grpId="0" build="p">
        <p:tmplLst>
          <p:tmpl lvl="1">
            <p:tnLst>
              <p:par>
                <p:cTn presetID="42" presetClass="entr" presetSubtype="0" fill="hold" nodeType="withEffect">
                  <p:stCondLst>
                    <p:cond delay="4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300"/>
                        <p:tgtEl>
                          <p:spTgt spid="60"/>
                        </p:tgtEl>
                      </p:cBhvr>
                    </p:animEffect>
                    <p:anim calcmode="lin" valueType="num">
                      <p:cBhvr>
                        <p:cTn dur="300" fill="hold"/>
                        <p:tgtEl>
                          <p:spTgt spid="60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300" fill="hold"/>
                        <p:tgtEl>
                          <p:spTgt spid="60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61" grpId="0" build="p">
        <p:tmplLst>
          <p:tmpl lvl="1">
            <p:tnLst>
              <p:par>
                <p:cTn presetID="42" presetClass="entr" presetSubtype="0" fill="hold" nodeType="withEffect">
                  <p:stCondLst>
                    <p:cond delay="4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300"/>
                        <p:tgtEl>
                          <p:spTgt spid="61"/>
                        </p:tgtEl>
                      </p:cBhvr>
                    </p:animEffect>
                    <p:anim calcmode="lin" valueType="num">
                      <p:cBhvr>
                        <p:cTn dur="300" fill="hold"/>
                        <p:tgtEl>
                          <p:spTgt spid="6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300" fill="hold"/>
                        <p:tgtEl>
                          <p:spTgt spid="6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62" grpId="0" build="p">
        <p:tmplLst>
          <p:tmpl lvl="1">
            <p:tnLst>
              <p:par>
                <p:cTn presetID="42" presetClass="entr" presetSubtype="0" fill="hold" nodeType="withEffect">
                  <p:stCondLst>
                    <p:cond delay="4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300"/>
                        <p:tgtEl>
                          <p:spTgt spid="62"/>
                        </p:tgtEl>
                      </p:cBhvr>
                    </p:animEffect>
                    <p:anim calcmode="lin" valueType="num">
                      <p:cBhvr>
                        <p:cTn dur="300" fill="hold"/>
                        <p:tgtEl>
                          <p:spTgt spid="62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300" fill="hold"/>
                        <p:tgtEl>
                          <p:spTgt spid="62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63" grpId="0" build="p">
        <p:tmplLst>
          <p:tmpl lvl="1">
            <p:tnLst>
              <p:par>
                <p:cTn presetID="42" presetClass="entr" presetSubtype="0" fill="hold" nodeType="withEffect">
                  <p:stCondLst>
                    <p:cond delay="4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300"/>
                        <p:tgtEl>
                          <p:spTgt spid="63"/>
                        </p:tgtEl>
                      </p:cBhvr>
                    </p:animEffect>
                    <p:anim calcmode="lin" valueType="num">
                      <p:cBhvr>
                        <p:cTn dur="300" fill="hold"/>
                        <p:tgtEl>
                          <p:spTgt spid="6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300" fill="hold"/>
                        <p:tgtEl>
                          <p:spTgt spid="6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umbered Li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67547" y="2190750"/>
            <a:ext cx="2385328" cy="180975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18" name="Subtitle 2"/>
          <p:cNvSpPr>
            <a:spLocks noGrp="1"/>
          </p:cNvSpPr>
          <p:nvPr>
            <p:ph type="subTitle" idx="10" hasCustomPrompt="1"/>
          </p:nvPr>
        </p:nvSpPr>
        <p:spPr>
          <a:xfrm>
            <a:off x="690192" y="1391566"/>
            <a:ext cx="10835058" cy="484187"/>
          </a:xfrm>
        </p:spPr>
        <p:txBody>
          <a:bodyPr/>
          <a:lstStyle>
            <a:lvl1pPr marL="0" indent="0" algn="l">
              <a:buNone/>
              <a:defRPr sz="2400" b="0">
                <a:solidFill>
                  <a:schemeClr val="accent2"/>
                </a:solidFill>
                <a:latin typeface="+mn-lt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l-SI" dirty="0"/>
              <a:t>Podnaslov text</a:t>
            </a:r>
            <a:endParaRPr lang="en-GB" dirty="0"/>
          </a:p>
        </p:txBody>
      </p:sp>
      <p:sp>
        <p:nvSpPr>
          <p:cNvPr id="19" name="Title 1"/>
          <p:cNvSpPr>
            <a:spLocks noGrp="1"/>
          </p:cNvSpPr>
          <p:nvPr>
            <p:ph type="ctrTitle"/>
          </p:nvPr>
        </p:nvSpPr>
        <p:spPr>
          <a:xfrm>
            <a:off x="690192" y="504509"/>
            <a:ext cx="10835058" cy="925158"/>
          </a:xfrm>
        </p:spPr>
        <p:txBody>
          <a:bodyPr anchor="t" anchorCtr="0">
            <a:normAutofit/>
          </a:bodyPr>
          <a:lstStyle>
            <a:lvl1pPr algn="l">
              <a:defRPr sz="4800" b="1">
                <a:solidFill>
                  <a:schemeClr val="tx2"/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690193" y="2190749"/>
            <a:ext cx="738558" cy="619125"/>
          </a:xfrm>
        </p:spPr>
        <p:txBody>
          <a:bodyPr>
            <a:normAutofit/>
          </a:bodyPr>
          <a:lstStyle>
            <a:lvl1pPr algn="ctr">
              <a:defRPr sz="32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sl-SI" dirty="0"/>
              <a:t>01</a:t>
            </a:r>
            <a:endParaRPr lang="en-GB" dirty="0"/>
          </a:p>
        </p:txBody>
      </p:sp>
      <p:sp>
        <p:nvSpPr>
          <p:cNvPr id="21" name="Content Placeholder 2"/>
          <p:cNvSpPr>
            <a:spLocks noGrp="1"/>
          </p:cNvSpPr>
          <p:nvPr>
            <p:ph idx="12"/>
          </p:nvPr>
        </p:nvSpPr>
        <p:spPr>
          <a:xfrm>
            <a:off x="5353734" y="2190750"/>
            <a:ext cx="2385328" cy="180975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2" name="Text Placeholder 3"/>
          <p:cNvSpPr>
            <a:spLocks noGrp="1"/>
          </p:cNvSpPr>
          <p:nvPr>
            <p:ph type="body" sz="quarter" idx="13" hasCustomPrompt="1"/>
          </p:nvPr>
        </p:nvSpPr>
        <p:spPr>
          <a:xfrm>
            <a:off x="4476380" y="2190749"/>
            <a:ext cx="738558" cy="619125"/>
          </a:xfrm>
        </p:spPr>
        <p:txBody>
          <a:bodyPr>
            <a:normAutofit/>
          </a:bodyPr>
          <a:lstStyle>
            <a:lvl1pPr algn="ctr">
              <a:defRPr sz="32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sl-SI" dirty="0"/>
              <a:t>02</a:t>
            </a:r>
            <a:endParaRPr lang="en-GB" dirty="0"/>
          </a:p>
        </p:txBody>
      </p:sp>
      <p:sp>
        <p:nvSpPr>
          <p:cNvPr id="23" name="Content Placeholder 2"/>
          <p:cNvSpPr>
            <a:spLocks noGrp="1"/>
          </p:cNvSpPr>
          <p:nvPr>
            <p:ph idx="14"/>
          </p:nvPr>
        </p:nvSpPr>
        <p:spPr>
          <a:xfrm>
            <a:off x="9139922" y="2190750"/>
            <a:ext cx="2385328" cy="180975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6" name="Text Placeholder 3"/>
          <p:cNvSpPr>
            <a:spLocks noGrp="1"/>
          </p:cNvSpPr>
          <p:nvPr>
            <p:ph type="body" sz="quarter" idx="15" hasCustomPrompt="1"/>
          </p:nvPr>
        </p:nvSpPr>
        <p:spPr>
          <a:xfrm>
            <a:off x="8262568" y="2190749"/>
            <a:ext cx="738558" cy="619125"/>
          </a:xfrm>
        </p:spPr>
        <p:txBody>
          <a:bodyPr>
            <a:normAutofit/>
          </a:bodyPr>
          <a:lstStyle>
            <a:lvl1pPr algn="ctr">
              <a:defRPr sz="32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sl-SI" dirty="0"/>
              <a:t>03</a:t>
            </a:r>
            <a:endParaRPr lang="en-GB" dirty="0"/>
          </a:p>
        </p:txBody>
      </p:sp>
      <p:sp>
        <p:nvSpPr>
          <p:cNvPr id="29" name="Content Placeholder 2"/>
          <p:cNvSpPr>
            <a:spLocks noGrp="1"/>
          </p:cNvSpPr>
          <p:nvPr>
            <p:ph idx="16"/>
          </p:nvPr>
        </p:nvSpPr>
        <p:spPr>
          <a:xfrm>
            <a:off x="1567547" y="4324571"/>
            <a:ext cx="2385328" cy="180975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0" name="Text Placeholder 3"/>
          <p:cNvSpPr>
            <a:spLocks noGrp="1"/>
          </p:cNvSpPr>
          <p:nvPr>
            <p:ph type="body" sz="quarter" idx="17" hasCustomPrompt="1"/>
          </p:nvPr>
        </p:nvSpPr>
        <p:spPr>
          <a:xfrm>
            <a:off x="690193" y="4324570"/>
            <a:ext cx="738558" cy="619125"/>
          </a:xfrm>
        </p:spPr>
        <p:txBody>
          <a:bodyPr>
            <a:normAutofit/>
          </a:bodyPr>
          <a:lstStyle>
            <a:lvl1pPr algn="ctr">
              <a:defRPr sz="32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sl-SI" dirty="0"/>
              <a:t>04</a:t>
            </a:r>
            <a:endParaRPr lang="en-GB" dirty="0"/>
          </a:p>
        </p:txBody>
      </p:sp>
      <p:sp>
        <p:nvSpPr>
          <p:cNvPr id="31" name="Content Placeholder 2"/>
          <p:cNvSpPr>
            <a:spLocks noGrp="1"/>
          </p:cNvSpPr>
          <p:nvPr>
            <p:ph idx="18"/>
          </p:nvPr>
        </p:nvSpPr>
        <p:spPr>
          <a:xfrm>
            <a:off x="5353734" y="4324571"/>
            <a:ext cx="2385328" cy="180975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2" name="Text Placeholder 3"/>
          <p:cNvSpPr>
            <a:spLocks noGrp="1"/>
          </p:cNvSpPr>
          <p:nvPr>
            <p:ph type="body" sz="quarter" idx="19" hasCustomPrompt="1"/>
          </p:nvPr>
        </p:nvSpPr>
        <p:spPr>
          <a:xfrm>
            <a:off x="4476380" y="4324570"/>
            <a:ext cx="738558" cy="619125"/>
          </a:xfrm>
        </p:spPr>
        <p:txBody>
          <a:bodyPr>
            <a:normAutofit/>
          </a:bodyPr>
          <a:lstStyle>
            <a:lvl1pPr algn="ctr">
              <a:defRPr sz="32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sl-SI" dirty="0"/>
              <a:t>05</a:t>
            </a:r>
            <a:endParaRPr lang="en-GB" dirty="0"/>
          </a:p>
        </p:txBody>
      </p:sp>
      <p:sp>
        <p:nvSpPr>
          <p:cNvPr id="33" name="Content Placeholder 2"/>
          <p:cNvSpPr>
            <a:spLocks noGrp="1"/>
          </p:cNvSpPr>
          <p:nvPr>
            <p:ph idx="20"/>
          </p:nvPr>
        </p:nvSpPr>
        <p:spPr>
          <a:xfrm>
            <a:off x="9139922" y="4324571"/>
            <a:ext cx="2385328" cy="180975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4" name="Text Placeholder 3"/>
          <p:cNvSpPr>
            <a:spLocks noGrp="1"/>
          </p:cNvSpPr>
          <p:nvPr>
            <p:ph type="body" sz="quarter" idx="21" hasCustomPrompt="1"/>
          </p:nvPr>
        </p:nvSpPr>
        <p:spPr>
          <a:xfrm>
            <a:off x="8262568" y="4324570"/>
            <a:ext cx="738558" cy="619125"/>
          </a:xfrm>
        </p:spPr>
        <p:txBody>
          <a:bodyPr>
            <a:normAutofit/>
          </a:bodyPr>
          <a:lstStyle>
            <a:lvl1pPr algn="ctr">
              <a:defRPr sz="32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sl-SI" dirty="0"/>
              <a:t>06</a:t>
            </a:r>
            <a:endParaRPr lang="en-GB" dirty="0"/>
          </a:p>
        </p:txBody>
      </p:sp>
      <p:sp>
        <p:nvSpPr>
          <p:cNvPr id="2" name="Oval 1">
            <a:extLst>
              <a:ext uri="{FF2B5EF4-FFF2-40B4-BE49-F238E27FC236}">
                <a16:creationId xmlns:a16="http://schemas.microsoft.com/office/drawing/2014/main" id="{1ADCE8BE-B74E-4F7F-A6D3-908102505060}"/>
              </a:ext>
            </a:extLst>
          </p:cNvPr>
          <p:cNvSpPr/>
          <p:nvPr userDrawn="1"/>
        </p:nvSpPr>
        <p:spPr>
          <a:xfrm>
            <a:off x="733054" y="2182941"/>
            <a:ext cx="652834" cy="652834"/>
          </a:xfrm>
          <a:prstGeom prst="ellipse">
            <a:avLst/>
          </a:prstGeom>
          <a:noFill/>
          <a:ln w="254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I"/>
          </a:p>
        </p:txBody>
      </p:sp>
      <p:sp>
        <p:nvSpPr>
          <p:cNvPr id="38" name="Oval 37">
            <a:extLst>
              <a:ext uri="{FF2B5EF4-FFF2-40B4-BE49-F238E27FC236}">
                <a16:creationId xmlns:a16="http://schemas.microsoft.com/office/drawing/2014/main" id="{1B30D1F9-7B23-48B9-92BF-527F26371778}"/>
              </a:ext>
            </a:extLst>
          </p:cNvPr>
          <p:cNvSpPr/>
          <p:nvPr userDrawn="1"/>
        </p:nvSpPr>
        <p:spPr>
          <a:xfrm>
            <a:off x="733054" y="4316950"/>
            <a:ext cx="652834" cy="652834"/>
          </a:xfrm>
          <a:prstGeom prst="ellipse">
            <a:avLst/>
          </a:prstGeom>
          <a:noFill/>
          <a:ln w="254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I"/>
          </a:p>
        </p:txBody>
      </p:sp>
      <p:sp>
        <p:nvSpPr>
          <p:cNvPr id="39" name="Oval 38">
            <a:extLst>
              <a:ext uri="{FF2B5EF4-FFF2-40B4-BE49-F238E27FC236}">
                <a16:creationId xmlns:a16="http://schemas.microsoft.com/office/drawing/2014/main" id="{A5698325-9D8B-40AB-AAA4-A2BBC0498C94}"/>
              </a:ext>
            </a:extLst>
          </p:cNvPr>
          <p:cNvSpPr/>
          <p:nvPr userDrawn="1"/>
        </p:nvSpPr>
        <p:spPr>
          <a:xfrm>
            <a:off x="4519560" y="2182941"/>
            <a:ext cx="652834" cy="652834"/>
          </a:xfrm>
          <a:prstGeom prst="ellipse">
            <a:avLst/>
          </a:prstGeom>
          <a:noFill/>
          <a:ln w="254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I"/>
          </a:p>
        </p:txBody>
      </p:sp>
      <p:sp>
        <p:nvSpPr>
          <p:cNvPr id="40" name="Oval 39">
            <a:extLst>
              <a:ext uri="{FF2B5EF4-FFF2-40B4-BE49-F238E27FC236}">
                <a16:creationId xmlns:a16="http://schemas.microsoft.com/office/drawing/2014/main" id="{1A640443-7CF8-4CA1-847A-39D4C2FDC39C}"/>
              </a:ext>
            </a:extLst>
          </p:cNvPr>
          <p:cNvSpPr/>
          <p:nvPr userDrawn="1"/>
        </p:nvSpPr>
        <p:spPr>
          <a:xfrm>
            <a:off x="4519560" y="4316950"/>
            <a:ext cx="652834" cy="652834"/>
          </a:xfrm>
          <a:prstGeom prst="ellipse">
            <a:avLst/>
          </a:prstGeom>
          <a:noFill/>
          <a:ln w="254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I"/>
          </a:p>
        </p:txBody>
      </p:sp>
      <p:sp>
        <p:nvSpPr>
          <p:cNvPr id="41" name="Oval 40">
            <a:extLst>
              <a:ext uri="{FF2B5EF4-FFF2-40B4-BE49-F238E27FC236}">
                <a16:creationId xmlns:a16="http://schemas.microsoft.com/office/drawing/2014/main" id="{EF22868C-0194-43CA-A6C5-846F968C5C8E}"/>
              </a:ext>
            </a:extLst>
          </p:cNvPr>
          <p:cNvSpPr/>
          <p:nvPr userDrawn="1"/>
        </p:nvSpPr>
        <p:spPr>
          <a:xfrm>
            <a:off x="8305747" y="2182941"/>
            <a:ext cx="652834" cy="652834"/>
          </a:xfrm>
          <a:prstGeom prst="ellipse">
            <a:avLst/>
          </a:prstGeom>
          <a:noFill/>
          <a:ln w="254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I"/>
          </a:p>
        </p:txBody>
      </p:sp>
      <p:sp>
        <p:nvSpPr>
          <p:cNvPr id="42" name="Oval 41">
            <a:extLst>
              <a:ext uri="{FF2B5EF4-FFF2-40B4-BE49-F238E27FC236}">
                <a16:creationId xmlns:a16="http://schemas.microsoft.com/office/drawing/2014/main" id="{EC57CA8A-817A-4E9E-9B23-509EA1BD24F0}"/>
              </a:ext>
            </a:extLst>
          </p:cNvPr>
          <p:cNvSpPr/>
          <p:nvPr userDrawn="1"/>
        </p:nvSpPr>
        <p:spPr>
          <a:xfrm>
            <a:off x="8305747" y="4316950"/>
            <a:ext cx="652834" cy="652834"/>
          </a:xfrm>
          <a:prstGeom prst="ellipse">
            <a:avLst/>
          </a:prstGeom>
          <a:noFill/>
          <a:ln w="254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I"/>
          </a:p>
        </p:txBody>
      </p:sp>
      <p:grpSp>
        <p:nvGrpSpPr>
          <p:cNvPr id="35" name="Group 34">
            <a:extLst>
              <a:ext uri="{FF2B5EF4-FFF2-40B4-BE49-F238E27FC236}">
                <a16:creationId xmlns:a16="http://schemas.microsoft.com/office/drawing/2014/main" id="{6F048BCA-5BF4-40E4-AB94-17AD5CE7306B}"/>
              </a:ext>
            </a:extLst>
          </p:cNvPr>
          <p:cNvGrpSpPr/>
          <p:nvPr userDrawn="1"/>
        </p:nvGrpSpPr>
        <p:grpSpPr>
          <a:xfrm>
            <a:off x="0" y="6297455"/>
            <a:ext cx="12192000" cy="560545"/>
            <a:chOff x="0" y="6297455"/>
            <a:chExt cx="12192000" cy="560545"/>
          </a:xfrm>
        </p:grpSpPr>
        <p:pic>
          <p:nvPicPr>
            <p:cNvPr id="36" name="Graphic 35">
              <a:extLst>
                <a:ext uri="{FF2B5EF4-FFF2-40B4-BE49-F238E27FC236}">
                  <a16:creationId xmlns:a16="http://schemas.microsoft.com/office/drawing/2014/main" id="{6DAF1EB2-8DCE-4FD3-A57B-020B8831C135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0" y="6781800"/>
              <a:ext cx="12192000" cy="76200"/>
            </a:xfrm>
            <a:prstGeom prst="rect">
              <a:avLst/>
            </a:prstGeom>
          </p:spPr>
        </p:pic>
        <p:pic>
          <p:nvPicPr>
            <p:cNvPr id="37" name="Graphic 36">
              <a:extLst>
                <a:ext uri="{FF2B5EF4-FFF2-40B4-BE49-F238E27FC236}">
                  <a16:creationId xmlns:a16="http://schemas.microsoft.com/office/drawing/2014/main" id="{2FFA1B2A-3F84-4085-B25B-7508FCBCAF96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10849147" y="6297455"/>
              <a:ext cx="1082438" cy="355379"/>
            </a:xfrm>
            <a:prstGeom prst="rect">
              <a:avLst/>
            </a:prstGeom>
          </p:spPr>
        </p:pic>
      </p:grpSp>
      <p:sp>
        <p:nvSpPr>
          <p:cNvPr id="27" name="Footer Placeholder 3">
            <a:extLst>
              <a:ext uri="{FF2B5EF4-FFF2-40B4-BE49-F238E27FC236}">
                <a16:creationId xmlns:a16="http://schemas.microsoft.com/office/drawing/2014/main" id="{73C09764-40FF-4276-AF5B-07F3BD7106F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60415" y="6433572"/>
            <a:ext cx="4114800" cy="21926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/>
              <a:t>primer besedfila v footerju</a:t>
            </a:r>
            <a:endParaRPr lang="en-SI" dirty="0"/>
          </a:p>
        </p:txBody>
      </p:sp>
    </p:spTree>
    <p:extLst>
      <p:ext uri="{BB962C8B-B14F-4D97-AF65-F5344CB8AC3E}">
        <p14:creationId xmlns:p14="http://schemas.microsoft.com/office/powerpoint/2010/main" val="33445606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1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3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3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3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3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3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3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3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3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3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3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3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3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3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3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3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3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3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3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3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3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3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42" presetClass="entr" presetSubtype="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3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3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3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42" presetClass="entr" presetSubtype="0" fill="hold" grpId="0" nodeType="withEffect">
                                  <p:stCondLst>
                                    <p:cond delay="45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3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3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3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42" presetClass="entr" presetSubtype="0" fill="hold" grpId="0" nodeType="withEffect">
                                  <p:stCondLst>
                                    <p:cond delay="45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3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3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3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42" presetClass="entr" presetSubtype="0" fill="hold" grpId="0" nodeType="withEffect">
                                  <p:stCondLst>
                                    <p:cond delay="45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3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3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3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42" presetClass="entr" presetSubtype="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30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300" fill="hold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300" fill="hold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0" presetID="42" presetClass="entr" presetSubtype="0" fill="hold" grpId="0" nodeType="withEffect">
                                  <p:stCondLst>
                                    <p:cond delay="45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3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3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3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5" presetID="42" presetClass="entr" presetSubtype="0" fill="hold" grpId="0" nodeType="withEffect">
                                  <p:stCondLst>
                                    <p:cond delay="45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300"/>
                                        <p:tgtEl>
                                          <p:spTgt spid="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300" fill="hold"/>
                                        <p:tgtEl>
                                          <p:spTgt spid="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300" fill="hold"/>
                                        <p:tgtEl>
                                          <p:spTgt spid="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0" presetID="42" presetClass="entr" presetSubtype="0" fill="hold" grpId="0" nodeType="withEffect">
                                  <p:stCondLst>
                                    <p:cond delay="45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300"/>
                                        <p:tgtEl>
                                          <p:spTgt spid="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3" dur="300" fill="hold"/>
                                        <p:tgtEl>
                                          <p:spTgt spid="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300" fill="hold"/>
                                        <p:tgtEl>
                                          <p:spTgt spid="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5" presetID="42" presetClass="entr" presetSubtype="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300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8" dur="300" fill="hold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300" fill="hold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0" presetID="42" presetClass="entr" presetSubtype="0" fill="hold" grpId="0" nodeType="withEffect">
                                  <p:stCondLst>
                                    <p:cond delay="45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300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3" dur="300" fill="hold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300" fill="hold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5" presetID="42" presetClass="entr" presetSubtype="0" fill="hold" grpId="0" nodeType="withEffect">
                                  <p:stCondLst>
                                    <p:cond delay="45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300"/>
                                        <p:tgtEl>
                                          <p:spTgt spid="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8" dur="300" fill="hold"/>
                                        <p:tgtEl>
                                          <p:spTgt spid="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300" fill="hold"/>
                                        <p:tgtEl>
                                          <p:spTgt spid="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0" presetID="42" presetClass="entr" presetSubtype="0" fill="hold" grpId="0" nodeType="withEffect">
                                  <p:stCondLst>
                                    <p:cond delay="45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300"/>
                                        <p:tgtEl>
                                          <p:spTgt spid="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3" dur="300" fill="hold"/>
                                        <p:tgtEl>
                                          <p:spTgt spid="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300" fill="hold"/>
                                        <p:tgtEl>
                                          <p:spTgt spid="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5" presetID="42" presetClass="entr" presetSubtype="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300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8" dur="300" fill="hold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300" fill="hold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0" presetID="42" presetClass="entr" presetSubtype="0" fill="hold" grpId="0" nodeType="withEffect">
                                  <p:stCondLst>
                                    <p:cond delay="45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300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3" dur="300" fill="hold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300" fill="hold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5" presetID="42" presetClass="entr" presetSubtype="0" fill="hold" grpId="0" nodeType="withEffect">
                                  <p:stCondLst>
                                    <p:cond delay="45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7" dur="300"/>
                                        <p:tgtEl>
                                          <p:spTgt spid="2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8" dur="300" fill="hold"/>
                                        <p:tgtEl>
                                          <p:spTgt spid="2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300" fill="hold"/>
                                        <p:tgtEl>
                                          <p:spTgt spid="2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0" presetID="42" presetClass="entr" presetSubtype="0" fill="hold" grpId="0" nodeType="withEffect">
                                  <p:stCondLst>
                                    <p:cond delay="45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2" dur="300"/>
                                        <p:tgtEl>
                                          <p:spTgt spid="2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3" dur="300" fill="hold"/>
                                        <p:tgtEl>
                                          <p:spTgt spid="2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300" fill="hold"/>
                                        <p:tgtEl>
                                          <p:spTgt spid="2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5" presetID="42" presetClass="entr" presetSubtype="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7" dur="300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8" dur="300" fill="hold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300" fill="hold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0" presetID="42" presetClass="entr" presetSubtype="0" fill="hold" grpId="0" nodeType="withEffect">
                                  <p:stCondLst>
                                    <p:cond delay="45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2" dur="300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3" dur="300" fill="hold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300" fill="hold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5" presetID="42" presetClass="entr" presetSubtype="0" fill="hold" grpId="0" nodeType="withEffect">
                                  <p:stCondLst>
                                    <p:cond delay="45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7" dur="300"/>
                                        <p:tgtEl>
                                          <p:spTgt spid="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8" dur="300" fill="hold"/>
                                        <p:tgtEl>
                                          <p:spTgt spid="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9" dur="300" fill="hold"/>
                                        <p:tgtEl>
                                          <p:spTgt spid="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0" presetID="42" presetClass="entr" presetSubtype="0" fill="hold" grpId="0" nodeType="withEffect">
                                  <p:stCondLst>
                                    <p:cond delay="45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2" dur="300"/>
                                        <p:tgtEl>
                                          <p:spTgt spid="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3" dur="300" fill="hold"/>
                                        <p:tgtEl>
                                          <p:spTgt spid="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" dur="300" fill="hold"/>
                                        <p:tgtEl>
                                          <p:spTgt spid="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5" presetID="42" presetClass="entr" presetSubtype="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7" dur="300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8" dur="300" fill="hold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9" dur="300" fill="hold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0" presetID="42" presetClass="entr" presetSubtype="0" fill="hold" grpId="0" nodeType="withEffect">
                                  <p:stCondLst>
                                    <p:cond delay="45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2" dur="300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3" dur="300" fill="hold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4" dur="300" fill="hold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5" presetID="42" presetClass="entr" presetSubtype="0" fill="hold" grpId="0" nodeType="withEffect">
                                  <p:stCondLst>
                                    <p:cond delay="45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7" dur="300"/>
                                        <p:tgtEl>
                                          <p:spTgt spid="3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8" dur="300" fill="hold"/>
                                        <p:tgtEl>
                                          <p:spTgt spid="3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9" dur="300" fill="hold"/>
                                        <p:tgtEl>
                                          <p:spTgt spid="3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0" presetID="42" presetClass="entr" presetSubtype="0" fill="hold" grpId="0" nodeType="withEffect">
                                  <p:stCondLst>
                                    <p:cond delay="45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2" dur="300"/>
                                        <p:tgtEl>
                                          <p:spTgt spid="3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3" dur="300" fill="hold"/>
                                        <p:tgtEl>
                                          <p:spTgt spid="3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4" dur="300" fill="hold"/>
                                        <p:tgtEl>
                                          <p:spTgt spid="3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>
        <p:tmplLst>
          <p:tmpl lvl="1">
            <p:tnLst>
              <p:par>
                <p:cTn presetID="42" presetClass="entr" presetSubtype="0" fill="hold" nodeType="withEffect">
                  <p:stCondLst>
                    <p:cond delay="4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300"/>
                        <p:tgtEl>
                          <p:spTgt spid="3"/>
                        </p:tgtEl>
                      </p:cBhvr>
                    </p:animEffect>
                    <p:anim calcmode="lin" valueType="num">
                      <p:cBhvr>
                        <p:cTn dur="300" fill="hold"/>
                        <p:tgtEl>
                          <p:spTgt spid="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300" fill="hold"/>
                        <p:tgtEl>
                          <p:spTgt spid="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2">
            <p:tnLst>
              <p:par>
                <p:cTn presetID="42" presetClass="entr" presetSubtype="0" fill="hold" nodeType="withEffect">
                  <p:stCondLst>
                    <p:cond delay="4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300"/>
                        <p:tgtEl>
                          <p:spTgt spid="3"/>
                        </p:tgtEl>
                      </p:cBhvr>
                    </p:animEffect>
                    <p:anim calcmode="lin" valueType="num">
                      <p:cBhvr>
                        <p:cTn dur="300" fill="hold"/>
                        <p:tgtEl>
                          <p:spTgt spid="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300" fill="hold"/>
                        <p:tgtEl>
                          <p:spTgt spid="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3">
            <p:tnLst>
              <p:par>
                <p:cTn presetID="42" presetClass="entr" presetSubtype="0" fill="hold" nodeType="withEffect">
                  <p:stCondLst>
                    <p:cond delay="4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300"/>
                        <p:tgtEl>
                          <p:spTgt spid="3"/>
                        </p:tgtEl>
                      </p:cBhvr>
                    </p:animEffect>
                    <p:anim calcmode="lin" valueType="num">
                      <p:cBhvr>
                        <p:cTn dur="300" fill="hold"/>
                        <p:tgtEl>
                          <p:spTgt spid="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300" fill="hold"/>
                        <p:tgtEl>
                          <p:spTgt spid="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8" grpId="0" build="p">
        <p:tmplLst>
          <p:tmpl lvl="1">
            <p:tnLst>
              <p:par>
                <p:cTn presetID="42" presetClass="entr" presetSubtype="0" fill="hold" nodeType="withEffect">
                  <p:stCondLst>
                    <p:cond delay="1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300"/>
                        <p:tgtEl>
                          <p:spTgt spid="18"/>
                        </p:tgtEl>
                      </p:cBhvr>
                    </p:animEffect>
                    <p:anim calcmode="lin" valueType="num">
                      <p:cBhvr>
                        <p:cTn dur="300" fill="hold"/>
                        <p:tgtEl>
                          <p:spTgt spid="18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300" fill="hold"/>
                        <p:tgtEl>
                          <p:spTgt spid="18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9" grpId="0"/>
      <p:bldP spid="4" grpId="0" build="p">
        <p:tmplLst>
          <p:tmpl lvl="1">
            <p:tnLst>
              <p:par>
                <p:cTn presetID="42" presetClass="entr" presetSubtype="0" fill="hold" nodeType="withEffect">
                  <p:stCondLst>
                    <p:cond delay="3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300"/>
                        <p:tgtEl>
                          <p:spTgt spid="4"/>
                        </p:tgtEl>
                      </p:cBhvr>
                    </p:animEffect>
                    <p:anim calcmode="lin" valueType="num">
                      <p:cBhvr>
                        <p:cTn dur="300" fill="hold"/>
                        <p:tgtEl>
                          <p:spTgt spid="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300" fill="hold"/>
                        <p:tgtEl>
                          <p:spTgt spid="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1" grpId="0" build="p">
        <p:tmplLst>
          <p:tmpl lvl="1">
            <p:tnLst>
              <p:par>
                <p:cTn presetID="42" presetClass="entr" presetSubtype="0" fill="hold" nodeType="withEffect">
                  <p:stCondLst>
                    <p:cond delay="4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300"/>
                        <p:tgtEl>
                          <p:spTgt spid="21"/>
                        </p:tgtEl>
                      </p:cBhvr>
                    </p:animEffect>
                    <p:anim calcmode="lin" valueType="num">
                      <p:cBhvr>
                        <p:cTn dur="300" fill="hold"/>
                        <p:tgtEl>
                          <p:spTgt spid="2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300" fill="hold"/>
                        <p:tgtEl>
                          <p:spTgt spid="2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2">
            <p:tnLst>
              <p:par>
                <p:cTn presetID="42" presetClass="entr" presetSubtype="0" fill="hold" nodeType="withEffect">
                  <p:stCondLst>
                    <p:cond delay="4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300"/>
                        <p:tgtEl>
                          <p:spTgt spid="21"/>
                        </p:tgtEl>
                      </p:cBhvr>
                    </p:animEffect>
                    <p:anim calcmode="lin" valueType="num">
                      <p:cBhvr>
                        <p:cTn dur="300" fill="hold"/>
                        <p:tgtEl>
                          <p:spTgt spid="2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300" fill="hold"/>
                        <p:tgtEl>
                          <p:spTgt spid="2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3">
            <p:tnLst>
              <p:par>
                <p:cTn presetID="42" presetClass="entr" presetSubtype="0" fill="hold" nodeType="withEffect">
                  <p:stCondLst>
                    <p:cond delay="4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300"/>
                        <p:tgtEl>
                          <p:spTgt spid="21"/>
                        </p:tgtEl>
                      </p:cBhvr>
                    </p:animEffect>
                    <p:anim calcmode="lin" valueType="num">
                      <p:cBhvr>
                        <p:cTn dur="300" fill="hold"/>
                        <p:tgtEl>
                          <p:spTgt spid="2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300" fill="hold"/>
                        <p:tgtEl>
                          <p:spTgt spid="2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2" grpId="0" build="p">
        <p:tmplLst>
          <p:tmpl lvl="1">
            <p:tnLst>
              <p:par>
                <p:cTn presetID="42" presetClass="entr" presetSubtype="0" fill="hold" nodeType="withEffect">
                  <p:stCondLst>
                    <p:cond delay="3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300"/>
                        <p:tgtEl>
                          <p:spTgt spid="22"/>
                        </p:tgtEl>
                      </p:cBhvr>
                    </p:animEffect>
                    <p:anim calcmode="lin" valueType="num">
                      <p:cBhvr>
                        <p:cTn dur="300" fill="hold"/>
                        <p:tgtEl>
                          <p:spTgt spid="22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300" fill="hold"/>
                        <p:tgtEl>
                          <p:spTgt spid="22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3" grpId="0" build="p">
        <p:tmplLst>
          <p:tmpl lvl="1">
            <p:tnLst>
              <p:par>
                <p:cTn presetID="42" presetClass="entr" presetSubtype="0" fill="hold" nodeType="withEffect">
                  <p:stCondLst>
                    <p:cond delay="4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300"/>
                        <p:tgtEl>
                          <p:spTgt spid="23"/>
                        </p:tgtEl>
                      </p:cBhvr>
                    </p:animEffect>
                    <p:anim calcmode="lin" valueType="num">
                      <p:cBhvr>
                        <p:cTn dur="300" fill="hold"/>
                        <p:tgtEl>
                          <p:spTgt spid="2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300" fill="hold"/>
                        <p:tgtEl>
                          <p:spTgt spid="2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2">
            <p:tnLst>
              <p:par>
                <p:cTn presetID="42" presetClass="entr" presetSubtype="0" fill="hold" nodeType="withEffect">
                  <p:stCondLst>
                    <p:cond delay="4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300"/>
                        <p:tgtEl>
                          <p:spTgt spid="23"/>
                        </p:tgtEl>
                      </p:cBhvr>
                    </p:animEffect>
                    <p:anim calcmode="lin" valueType="num">
                      <p:cBhvr>
                        <p:cTn dur="300" fill="hold"/>
                        <p:tgtEl>
                          <p:spTgt spid="2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300" fill="hold"/>
                        <p:tgtEl>
                          <p:spTgt spid="2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3">
            <p:tnLst>
              <p:par>
                <p:cTn presetID="42" presetClass="entr" presetSubtype="0" fill="hold" nodeType="withEffect">
                  <p:stCondLst>
                    <p:cond delay="4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300"/>
                        <p:tgtEl>
                          <p:spTgt spid="23"/>
                        </p:tgtEl>
                      </p:cBhvr>
                    </p:animEffect>
                    <p:anim calcmode="lin" valueType="num">
                      <p:cBhvr>
                        <p:cTn dur="300" fill="hold"/>
                        <p:tgtEl>
                          <p:spTgt spid="2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300" fill="hold"/>
                        <p:tgtEl>
                          <p:spTgt spid="2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6" grpId="0" build="p">
        <p:tmplLst>
          <p:tmpl lvl="1">
            <p:tnLst>
              <p:par>
                <p:cTn presetID="42" presetClass="entr" presetSubtype="0" fill="hold" nodeType="withEffect">
                  <p:stCondLst>
                    <p:cond delay="3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300"/>
                        <p:tgtEl>
                          <p:spTgt spid="26"/>
                        </p:tgtEl>
                      </p:cBhvr>
                    </p:animEffect>
                    <p:anim calcmode="lin" valueType="num">
                      <p:cBhvr>
                        <p:cTn dur="300" fill="hold"/>
                        <p:tgtEl>
                          <p:spTgt spid="26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300" fill="hold"/>
                        <p:tgtEl>
                          <p:spTgt spid="26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9" grpId="0" build="p">
        <p:tmplLst>
          <p:tmpl lvl="1">
            <p:tnLst>
              <p:par>
                <p:cTn presetID="42" presetClass="entr" presetSubtype="0" fill="hold" nodeType="withEffect">
                  <p:stCondLst>
                    <p:cond delay="4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300"/>
                        <p:tgtEl>
                          <p:spTgt spid="29"/>
                        </p:tgtEl>
                      </p:cBhvr>
                    </p:animEffect>
                    <p:anim calcmode="lin" valueType="num">
                      <p:cBhvr>
                        <p:cTn dur="300" fill="hold"/>
                        <p:tgtEl>
                          <p:spTgt spid="29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300" fill="hold"/>
                        <p:tgtEl>
                          <p:spTgt spid="29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2">
            <p:tnLst>
              <p:par>
                <p:cTn presetID="42" presetClass="entr" presetSubtype="0" fill="hold" nodeType="withEffect">
                  <p:stCondLst>
                    <p:cond delay="4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300"/>
                        <p:tgtEl>
                          <p:spTgt spid="29"/>
                        </p:tgtEl>
                      </p:cBhvr>
                    </p:animEffect>
                    <p:anim calcmode="lin" valueType="num">
                      <p:cBhvr>
                        <p:cTn dur="300" fill="hold"/>
                        <p:tgtEl>
                          <p:spTgt spid="29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300" fill="hold"/>
                        <p:tgtEl>
                          <p:spTgt spid="29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3">
            <p:tnLst>
              <p:par>
                <p:cTn presetID="42" presetClass="entr" presetSubtype="0" fill="hold" nodeType="withEffect">
                  <p:stCondLst>
                    <p:cond delay="4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300"/>
                        <p:tgtEl>
                          <p:spTgt spid="29"/>
                        </p:tgtEl>
                      </p:cBhvr>
                    </p:animEffect>
                    <p:anim calcmode="lin" valueType="num">
                      <p:cBhvr>
                        <p:cTn dur="300" fill="hold"/>
                        <p:tgtEl>
                          <p:spTgt spid="29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300" fill="hold"/>
                        <p:tgtEl>
                          <p:spTgt spid="29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0" grpId="0" build="p">
        <p:tmplLst>
          <p:tmpl lvl="1">
            <p:tnLst>
              <p:par>
                <p:cTn presetID="42" presetClass="entr" presetSubtype="0" fill="hold" nodeType="withEffect">
                  <p:stCondLst>
                    <p:cond delay="3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300"/>
                        <p:tgtEl>
                          <p:spTgt spid="30"/>
                        </p:tgtEl>
                      </p:cBhvr>
                    </p:animEffect>
                    <p:anim calcmode="lin" valueType="num">
                      <p:cBhvr>
                        <p:cTn dur="300" fill="hold"/>
                        <p:tgtEl>
                          <p:spTgt spid="30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300" fill="hold"/>
                        <p:tgtEl>
                          <p:spTgt spid="30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1" grpId="0" build="p">
        <p:tmplLst>
          <p:tmpl lvl="1">
            <p:tnLst>
              <p:par>
                <p:cTn presetID="42" presetClass="entr" presetSubtype="0" fill="hold" nodeType="withEffect">
                  <p:stCondLst>
                    <p:cond delay="4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300"/>
                        <p:tgtEl>
                          <p:spTgt spid="31"/>
                        </p:tgtEl>
                      </p:cBhvr>
                    </p:animEffect>
                    <p:anim calcmode="lin" valueType="num">
                      <p:cBhvr>
                        <p:cTn dur="300" fill="hold"/>
                        <p:tgtEl>
                          <p:spTgt spid="3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300" fill="hold"/>
                        <p:tgtEl>
                          <p:spTgt spid="3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2">
            <p:tnLst>
              <p:par>
                <p:cTn presetID="42" presetClass="entr" presetSubtype="0" fill="hold" nodeType="withEffect">
                  <p:stCondLst>
                    <p:cond delay="4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300"/>
                        <p:tgtEl>
                          <p:spTgt spid="31"/>
                        </p:tgtEl>
                      </p:cBhvr>
                    </p:animEffect>
                    <p:anim calcmode="lin" valueType="num">
                      <p:cBhvr>
                        <p:cTn dur="300" fill="hold"/>
                        <p:tgtEl>
                          <p:spTgt spid="3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300" fill="hold"/>
                        <p:tgtEl>
                          <p:spTgt spid="3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3">
            <p:tnLst>
              <p:par>
                <p:cTn presetID="42" presetClass="entr" presetSubtype="0" fill="hold" nodeType="withEffect">
                  <p:stCondLst>
                    <p:cond delay="4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300"/>
                        <p:tgtEl>
                          <p:spTgt spid="31"/>
                        </p:tgtEl>
                      </p:cBhvr>
                    </p:animEffect>
                    <p:anim calcmode="lin" valueType="num">
                      <p:cBhvr>
                        <p:cTn dur="300" fill="hold"/>
                        <p:tgtEl>
                          <p:spTgt spid="3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300" fill="hold"/>
                        <p:tgtEl>
                          <p:spTgt spid="3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2" grpId="0" build="p">
        <p:tmplLst>
          <p:tmpl lvl="1">
            <p:tnLst>
              <p:par>
                <p:cTn presetID="42" presetClass="entr" presetSubtype="0" fill="hold" nodeType="withEffect">
                  <p:stCondLst>
                    <p:cond delay="3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300"/>
                        <p:tgtEl>
                          <p:spTgt spid="32"/>
                        </p:tgtEl>
                      </p:cBhvr>
                    </p:animEffect>
                    <p:anim calcmode="lin" valueType="num">
                      <p:cBhvr>
                        <p:cTn dur="300" fill="hold"/>
                        <p:tgtEl>
                          <p:spTgt spid="32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300" fill="hold"/>
                        <p:tgtEl>
                          <p:spTgt spid="32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3" grpId="0" build="p">
        <p:tmplLst>
          <p:tmpl lvl="1">
            <p:tnLst>
              <p:par>
                <p:cTn presetID="42" presetClass="entr" presetSubtype="0" fill="hold" nodeType="withEffect">
                  <p:stCondLst>
                    <p:cond delay="4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300"/>
                        <p:tgtEl>
                          <p:spTgt spid="33"/>
                        </p:tgtEl>
                      </p:cBhvr>
                    </p:animEffect>
                    <p:anim calcmode="lin" valueType="num">
                      <p:cBhvr>
                        <p:cTn dur="300" fill="hold"/>
                        <p:tgtEl>
                          <p:spTgt spid="3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300" fill="hold"/>
                        <p:tgtEl>
                          <p:spTgt spid="3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2">
            <p:tnLst>
              <p:par>
                <p:cTn presetID="42" presetClass="entr" presetSubtype="0" fill="hold" nodeType="withEffect">
                  <p:stCondLst>
                    <p:cond delay="4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300"/>
                        <p:tgtEl>
                          <p:spTgt spid="33"/>
                        </p:tgtEl>
                      </p:cBhvr>
                    </p:animEffect>
                    <p:anim calcmode="lin" valueType="num">
                      <p:cBhvr>
                        <p:cTn dur="300" fill="hold"/>
                        <p:tgtEl>
                          <p:spTgt spid="3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300" fill="hold"/>
                        <p:tgtEl>
                          <p:spTgt spid="3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3">
            <p:tnLst>
              <p:par>
                <p:cTn presetID="42" presetClass="entr" presetSubtype="0" fill="hold" nodeType="withEffect">
                  <p:stCondLst>
                    <p:cond delay="4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300"/>
                        <p:tgtEl>
                          <p:spTgt spid="33"/>
                        </p:tgtEl>
                      </p:cBhvr>
                    </p:animEffect>
                    <p:anim calcmode="lin" valueType="num">
                      <p:cBhvr>
                        <p:cTn dur="300" fill="hold"/>
                        <p:tgtEl>
                          <p:spTgt spid="3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300" fill="hold"/>
                        <p:tgtEl>
                          <p:spTgt spid="3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4" grpId="0" build="p">
        <p:tmplLst>
          <p:tmpl lvl="1">
            <p:tnLst>
              <p:par>
                <p:cTn presetID="42" presetClass="entr" presetSubtype="0" fill="hold" nodeType="withEffect">
                  <p:stCondLst>
                    <p:cond delay="3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300"/>
                        <p:tgtEl>
                          <p:spTgt spid="34"/>
                        </p:tgtEl>
                      </p:cBhvr>
                    </p:animEffect>
                    <p:anim calcmode="lin" valueType="num">
                      <p:cBhvr>
                        <p:cTn dur="300" fill="hold"/>
                        <p:tgtEl>
                          <p:spTgt spid="3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300" fill="hold"/>
                        <p:tgtEl>
                          <p:spTgt spid="3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" grpId="0" animBg="1"/>
      <p:bldP spid="38" grpId="0" animBg="1"/>
      <p:bldP spid="39" grpId="0" animBg="1"/>
      <p:bldP spid="40" grpId="0" animBg="1"/>
      <p:bldP spid="41" grpId="0" animBg="1"/>
      <p:bldP spid="42" grpId="0" animBg="1"/>
    </p:bld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artne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itle 1"/>
          <p:cNvSpPr>
            <a:spLocks noGrp="1"/>
          </p:cNvSpPr>
          <p:nvPr>
            <p:ph type="ctrTitle"/>
          </p:nvPr>
        </p:nvSpPr>
        <p:spPr>
          <a:xfrm>
            <a:off x="690192" y="504510"/>
            <a:ext cx="10663609" cy="857565"/>
          </a:xfrm>
        </p:spPr>
        <p:txBody>
          <a:bodyPr anchor="t" anchorCtr="0">
            <a:normAutofit/>
          </a:bodyPr>
          <a:lstStyle>
            <a:lvl1pPr algn="ctr">
              <a:defRPr sz="4800" b="1">
                <a:solidFill>
                  <a:schemeClr val="tx2"/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53" name="Content Placeholder 52"/>
          <p:cNvSpPr>
            <a:spLocks noGrp="1" noChangeAspect="1"/>
          </p:cNvSpPr>
          <p:nvPr>
            <p:ph sz="quarter" idx="33" hasCustomPrompt="1"/>
          </p:nvPr>
        </p:nvSpPr>
        <p:spPr>
          <a:xfrm>
            <a:off x="2902372" y="1821539"/>
            <a:ext cx="1814885" cy="1157065"/>
          </a:xfrm>
          <a:solidFill>
            <a:schemeClr val="bg1"/>
          </a:solidFill>
        </p:spPr>
        <p:txBody>
          <a:bodyPr lIns="360000" tIns="360000" rIns="360000" bIns="360000" anchor="ctr" anchorCtr="1"/>
          <a:lstStyle>
            <a:lvl1pPr>
              <a:defRPr/>
            </a:lvl1pPr>
          </a:lstStyle>
          <a:p>
            <a:pPr lvl="0"/>
            <a:r>
              <a:rPr lang="sl-SI" dirty="0"/>
              <a:t>Slika</a:t>
            </a:r>
            <a:endParaRPr lang="en-GB" dirty="0"/>
          </a:p>
        </p:txBody>
      </p:sp>
      <p:sp>
        <p:nvSpPr>
          <p:cNvPr id="54" name="Content Placeholder 52"/>
          <p:cNvSpPr>
            <a:spLocks noGrp="1" noChangeAspect="1"/>
          </p:cNvSpPr>
          <p:nvPr>
            <p:ph sz="quarter" idx="34" hasCustomPrompt="1"/>
          </p:nvPr>
        </p:nvSpPr>
        <p:spPr>
          <a:xfrm>
            <a:off x="690192" y="1821539"/>
            <a:ext cx="1814885" cy="1157065"/>
          </a:xfrm>
          <a:solidFill>
            <a:schemeClr val="bg1"/>
          </a:solidFill>
        </p:spPr>
        <p:txBody>
          <a:bodyPr lIns="360000" tIns="360000" rIns="360000" bIns="360000" anchor="ctr" anchorCtr="1"/>
          <a:lstStyle>
            <a:lvl1pPr>
              <a:defRPr/>
            </a:lvl1pPr>
          </a:lstStyle>
          <a:p>
            <a:pPr lvl="0"/>
            <a:r>
              <a:rPr lang="sl-SI" dirty="0"/>
              <a:t>Slika</a:t>
            </a:r>
            <a:endParaRPr lang="en-GB" dirty="0"/>
          </a:p>
        </p:txBody>
      </p:sp>
      <p:sp>
        <p:nvSpPr>
          <p:cNvPr id="55" name="Content Placeholder 52"/>
          <p:cNvSpPr>
            <a:spLocks noGrp="1" noChangeAspect="1"/>
          </p:cNvSpPr>
          <p:nvPr>
            <p:ph sz="quarter" idx="35" hasCustomPrompt="1"/>
          </p:nvPr>
        </p:nvSpPr>
        <p:spPr>
          <a:xfrm>
            <a:off x="5114552" y="1821539"/>
            <a:ext cx="1814885" cy="1157065"/>
          </a:xfrm>
          <a:solidFill>
            <a:schemeClr val="bg1"/>
          </a:solidFill>
        </p:spPr>
        <p:txBody>
          <a:bodyPr lIns="360000" tIns="360000" rIns="360000" bIns="360000" anchor="ctr" anchorCtr="1"/>
          <a:lstStyle>
            <a:lvl1pPr>
              <a:defRPr/>
            </a:lvl1pPr>
          </a:lstStyle>
          <a:p>
            <a:pPr lvl="0"/>
            <a:r>
              <a:rPr lang="sl-SI" dirty="0"/>
              <a:t>Slika</a:t>
            </a:r>
            <a:endParaRPr lang="en-GB" dirty="0"/>
          </a:p>
        </p:txBody>
      </p:sp>
      <p:sp>
        <p:nvSpPr>
          <p:cNvPr id="56" name="Content Placeholder 52"/>
          <p:cNvSpPr>
            <a:spLocks noGrp="1" noChangeAspect="1"/>
          </p:cNvSpPr>
          <p:nvPr>
            <p:ph sz="quarter" idx="36" hasCustomPrompt="1"/>
          </p:nvPr>
        </p:nvSpPr>
        <p:spPr>
          <a:xfrm>
            <a:off x="7326732" y="1821539"/>
            <a:ext cx="1814885" cy="1157065"/>
          </a:xfrm>
          <a:solidFill>
            <a:schemeClr val="bg1"/>
          </a:solidFill>
        </p:spPr>
        <p:txBody>
          <a:bodyPr lIns="360000" tIns="360000" rIns="360000" bIns="360000" anchor="ctr" anchorCtr="1"/>
          <a:lstStyle>
            <a:lvl1pPr>
              <a:defRPr/>
            </a:lvl1pPr>
          </a:lstStyle>
          <a:p>
            <a:pPr lvl="0"/>
            <a:r>
              <a:rPr lang="sl-SI" dirty="0"/>
              <a:t>Slika</a:t>
            </a:r>
            <a:endParaRPr lang="en-GB" dirty="0"/>
          </a:p>
        </p:txBody>
      </p:sp>
      <p:sp>
        <p:nvSpPr>
          <p:cNvPr id="57" name="Content Placeholder 52"/>
          <p:cNvSpPr>
            <a:spLocks noGrp="1" noChangeAspect="1"/>
          </p:cNvSpPr>
          <p:nvPr>
            <p:ph sz="quarter" idx="37" hasCustomPrompt="1"/>
          </p:nvPr>
        </p:nvSpPr>
        <p:spPr>
          <a:xfrm>
            <a:off x="9536529" y="1821539"/>
            <a:ext cx="1814885" cy="1157065"/>
          </a:xfrm>
          <a:solidFill>
            <a:schemeClr val="bg1"/>
          </a:solidFill>
        </p:spPr>
        <p:txBody>
          <a:bodyPr lIns="360000" tIns="360000" rIns="360000" bIns="360000" anchor="ctr" anchorCtr="1"/>
          <a:lstStyle>
            <a:lvl1pPr>
              <a:defRPr/>
            </a:lvl1pPr>
          </a:lstStyle>
          <a:p>
            <a:pPr lvl="0"/>
            <a:r>
              <a:rPr lang="sl-SI" dirty="0"/>
              <a:t>Slika</a:t>
            </a:r>
            <a:endParaRPr lang="en-GB" dirty="0"/>
          </a:p>
        </p:txBody>
      </p:sp>
      <p:sp>
        <p:nvSpPr>
          <p:cNvPr id="58" name="Content Placeholder 52"/>
          <p:cNvSpPr>
            <a:spLocks noGrp="1" noChangeAspect="1"/>
          </p:cNvSpPr>
          <p:nvPr>
            <p:ph sz="quarter" idx="38" hasCustomPrompt="1"/>
          </p:nvPr>
        </p:nvSpPr>
        <p:spPr>
          <a:xfrm>
            <a:off x="2902372" y="3340999"/>
            <a:ext cx="1814885" cy="1157065"/>
          </a:xfrm>
          <a:solidFill>
            <a:schemeClr val="bg1"/>
          </a:solidFill>
        </p:spPr>
        <p:txBody>
          <a:bodyPr lIns="360000" tIns="360000" rIns="360000" bIns="360000" anchor="ctr" anchorCtr="1"/>
          <a:lstStyle>
            <a:lvl1pPr>
              <a:defRPr/>
            </a:lvl1pPr>
          </a:lstStyle>
          <a:p>
            <a:pPr lvl="0"/>
            <a:r>
              <a:rPr lang="sl-SI" dirty="0"/>
              <a:t>Slika</a:t>
            </a:r>
            <a:endParaRPr lang="en-GB" dirty="0"/>
          </a:p>
        </p:txBody>
      </p:sp>
      <p:sp>
        <p:nvSpPr>
          <p:cNvPr id="59" name="Content Placeholder 52"/>
          <p:cNvSpPr>
            <a:spLocks noGrp="1" noChangeAspect="1"/>
          </p:cNvSpPr>
          <p:nvPr>
            <p:ph sz="quarter" idx="39" hasCustomPrompt="1"/>
          </p:nvPr>
        </p:nvSpPr>
        <p:spPr>
          <a:xfrm>
            <a:off x="690192" y="3340999"/>
            <a:ext cx="1814885" cy="1157065"/>
          </a:xfrm>
          <a:solidFill>
            <a:schemeClr val="bg1"/>
          </a:solidFill>
        </p:spPr>
        <p:txBody>
          <a:bodyPr lIns="360000" tIns="360000" rIns="360000" bIns="360000" anchor="ctr" anchorCtr="1"/>
          <a:lstStyle>
            <a:lvl1pPr>
              <a:defRPr/>
            </a:lvl1pPr>
          </a:lstStyle>
          <a:p>
            <a:pPr lvl="0"/>
            <a:r>
              <a:rPr lang="sl-SI" dirty="0"/>
              <a:t>Slika</a:t>
            </a:r>
            <a:endParaRPr lang="en-GB" dirty="0"/>
          </a:p>
        </p:txBody>
      </p:sp>
      <p:sp>
        <p:nvSpPr>
          <p:cNvPr id="60" name="Content Placeholder 52"/>
          <p:cNvSpPr>
            <a:spLocks noGrp="1" noChangeAspect="1"/>
          </p:cNvSpPr>
          <p:nvPr>
            <p:ph sz="quarter" idx="40" hasCustomPrompt="1"/>
          </p:nvPr>
        </p:nvSpPr>
        <p:spPr>
          <a:xfrm>
            <a:off x="5114552" y="3340999"/>
            <a:ext cx="1814885" cy="1157065"/>
          </a:xfrm>
          <a:solidFill>
            <a:schemeClr val="bg1"/>
          </a:solidFill>
        </p:spPr>
        <p:txBody>
          <a:bodyPr lIns="360000" tIns="360000" rIns="360000" bIns="360000" anchor="ctr" anchorCtr="1"/>
          <a:lstStyle>
            <a:lvl1pPr>
              <a:defRPr/>
            </a:lvl1pPr>
          </a:lstStyle>
          <a:p>
            <a:pPr lvl="0"/>
            <a:r>
              <a:rPr lang="sl-SI" dirty="0"/>
              <a:t>Slika</a:t>
            </a:r>
            <a:endParaRPr lang="en-GB" dirty="0"/>
          </a:p>
        </p:txBody>
      </p:sp>
      <p:sp>
        <p:nvSpPr>
          <p:cNvPr id="61" name="Content Placeholder 52"/>
          <p:cNvSpPr>
            <a:spLocks noGrp="1" noChangeAspect="1"/>
          </p:cNvSpPr>
          <p:nvPr>
            <p:ph sz="quarter" idx="41" hasCustomPrompt="1"/>
          </p:nvPr>
        </p:nvSpPr>
        <p:spPr>
          <a:xfrm>
            <a:off x="7326732" y="3340999"/>
            <a:ext cx="1814885" cy="1157065"/>
          </a:xfrm>
          <a:solidFill>
            <a:schemeClr val="bg1"/>
          </a:solidFill>
        </p:spPr>
        <p:txBody>
          <a:bodyPr lIns="360000" tIns="360000" rIns="360000" bIns="360000" anchor="ctr" anchorCtr="1"/>
          <a:lstStyle>
            <a:lvl1pPr>
              <a:defRPr/>
            </a:lvl1pPr>
          </a:lstStyle>
          <a:p>
            <a:pPr lvl="0"/>
            <a:r>
              <a:rPr lang="sl-SI" dirty="0"/>
              <a:t>Slika</a:t>
            </a:r>
            <a:endParaRPr lang="en-GB" dirty="0"/>
          </a:p>
        </p:txBody>
      </p:sp>
      <p:sp>
        <p:nvSpPr>
          <p:cNvPr id="62" name="Content Placeholder 52"/>
          <p:cNvSpPr>
            <a:spLocks noGrp="1" noChangeAspect="1"/>
          </p:cNvSpPr>
          <p:nvPr>
            <p:ph sz="quarter" idx="42" hasCustomPrompt="1"/>
          </p:nvPr>
        </p:nvSpPr>
        <p:spPr>
          <a:xfrm>
            <a:off x="9536529" y="3340999"/>
            <a:ext cx="1814885" cy="1157065"/>
          </a:xfrm>
          <a:solidFill>
            <a:schemeClr val="bg1"/>
          </a:solidFill>
        </p:spPr>
        <p:txBody>
          <a:bodyPr lIns="360000" tIns="360000" rIns="360000" bIns="360000" anchor="ctr" anchorCtr="1"/>
          <a:lstStyle>
            <a:lvl1pPr>
              <a:defRPr/>
            </a:lvl1pPr>
          </a:lstStyle>
          <a:p>
            <a:pPr lvl="0"/>
            <a:r>
              <a:rPr lang="sl-SI" dirty="0"/>
              <a:t>Slika</a:t>
            </a:r>
            <a:endParaRPr lang="en-GB" dirty="0"/>
          </a:p>
        </p:txBody>
      </p:sp>
      <p:sp>
        <p:nvSpPr>
          <p:cNvPr id="63" name="Content Placeholder 52"/>
          <p:cNvSpPr>
            <a:spLocks noGrp="1" noChangeAspect="1"/>
          </p:cNvSpPr>
          <p:nvPr>
            <p:ph sz="quarter" idx="43" hasCustomPrompt="1"/>
          </p:nvPr>
        </p:nvSpPr>
        <p:spPr>
          <a:xfrm>
            <a:off x="2902372" y="4855474"/>
            <a:ext cx="1814885" cy="1157065"/>
          </a:xfrm>
          <a:solidFill>
            <a:schemeClr val="bg1"/>
          </a:solidFill>
        </p:spPr>
        <p:txBody>
          <a:bodyPr lIns="360000" tIns="360000" rIns="360000" bIns="360000" anchor="ctr" anchorCtr="1"/>
          <a:lstStyle>
            <a:lvl1pPr>
              <a:defRPr/>
            </a:lvl1pPr>
          </a:lstStyle>
          <a:p>
            <a:pPr lvl="0"/>
            <a:r>
              <a:rPr lang="sl-SI" dirty="0"/>
              <a:t>Slika</a:t>
            </a:r>
            <a:endParaRPr lang="en-GB" dirty="0"/>
          </a:p>
        </p:txBody>
      </p:sp>
      <p:sp>
        <p:nvSpPr>
          <p:cNvPr id="64" name="Content Placeholder 52"/>
          <p:cNvSpPr>
            <a:spLocks noGrp="1" noChangeAspect="1"/>
          </p:cNvSpPr>
          <p:nvPr>
            <p:ph sz="quarter" idx="44" hasCustomPrompt="1"/>
          </p:nvPr>
        </p:nvSpPr>
        <p:spPr>
          <a:xfrm>
            <a:off x="690192" y="4855474"/>
            <a:ext cx="1814885" cy="1157065"/>
          </a:xfrm>
          <a:solidFill>
            <a:schemeClr val="bg1"/>
          </a:solidFill>
        </p:spPr>
        <p:txBody>
          <a:bodyPr lIns="360000" tIns="360000" rIns="360000" bIns="360000" anchor="ctr" anchorCtr="1"/>
          <a:lstStyle>
            <a:lvl1pPr>
              <a:defRPr/>
            </a:lvl1pPr>
          </a:lstStyle>
          <a:p>
            <a:pPr lvl="0"/>
            <a:r>
              <a:rPr lang="sl-SI" dirty="0"/>
              <a:t>Slika</a:t>
            </a:r>
            <a:endParaRPr lang="en-GB" dirty="0"/>
          </a:p>
        </p:txBody>
      </p:sp>
      <p:sp>
        <p:nvSpPr>
          <p:cNvPr id="65" name="Content Placeholder 52"/>
          <p:cNvSpPr>
            <a:spLocks noGrp="1" noChangeAspect="1"/>
          </p:cNvSpPr>
          <p:nvPr>
            <p:ph sz="quarter" idx="45" hasCustomPrompt="1"/>
          </p:nvPr>
        </p:nvSpPr>
        <p:spPr>
          <a:xfrm>
            <a:off x="5114552" y="4855474"/>
            <a:ext cx="1814885" cy="1157065"/>
          </a:xfrm>
          <a:solidFill>
            <a:schemeClr val="bg1"/>
          </a:solidFill>
        </p:spPr>
        <p:txBody>
          <a:bodyPr lIns="360000" tIns="360000" rIns="360000" bIns="360000" anchor="ctr" anchorCtr="1"/>
          <a:lstStyle>
            <a:lvl1pPr>
              <a:defRPr/>
            </a:lvl1pPr>
          </a:lstStyle>
          <a:p>
            <a:pPr lvl="0"/>
            <a:r>
              <a:rPr lang="sl-SI" dirty="0"/>
              <a:t>Slika</a:t>
            </a:r>
            <a:endParaRPr lang="en-GB" dirty="0"/>
          </a:p>
        </p:txBody>
      </p:sp>
      <p:sp>
        <p:nvSpPr>
          <p:cNvPr id="66" name="Content Placeholder 52"/>
          <p:cNvSpPr>
            <a:spLocks noGrp="1" noChangeAspect="1"/>
          </p:cNvSpPr>
          <p:nvPr>
            <p:ph sz="quarter" idx="46" hasCustomPrompt="1"/>
          </p:nvPr>
        </p:nvSpPr>
        <p:spPr>
          <a:xfrm>
            <a:off x="7326732" y="4855474"/>
            <a:ext cx="1814885" cy="1157065"/>
          </a:xfrm>
          <a:solidFill>
            <a:schemeClr val="bg1"/>
          </a:solidFill>
        </p:spPr>
        <p:txBody>
          <a:bodyPr lIns="360000" tIns="360000" rIns="360000" bIns="360000" anchor="ctr" anchorCtr="1"/>
          <a:lstStyle>
            <a:lvl1pPr>
              <a:defRPr/>
            </a:lvl1pPr>
          </a:lstStyle>
          <a:p>
            <a:pPr lvl="0"/>
            <a:r>
              <a:rPr lang="sl-SI" dirty="0"/>
              <a:t>Slika</a:t>
            </a:r>
            <a:endParaRPr lang="en-GB" dirty="0"/>
          </a:p>
        </p:txBody>
      </p:sp>
      <p:sp>
        <p:nvSpPr>
          <p:cNvPr id="67" name="Content Placeholder 52"/>
          <p:cNvSpPr>
            <a:spLocks noGrp="1" noChangeAspect="1"/>
          </p:cNvSpPr>
          <p:nvPr>
            <p:ph sz="quarter" idx="47" hasCustomPrompt="1"/>
          </p:nvPr>
        </p:nvSpPr>
        <p:spPr>
          <a:xfrm>
            <a:off x="9536529" y="4855474"/>
            <a:ext cx="1814885" cy="1157065"/>
          </a:xfrm>
          <a:solidFill>
            <a:schemeClr val="bg1"/>
          </a:solidFill>
        </p:spPr>
        <p:txBody>
          <a:bodyPr lIns="360000" tIns="360000" rIns="360000" bIns="360000" anchor="ctr" anchorCtr="1"/>
          <a:lstStyle>
            <a:lvl1pPr>
              <a:defRPr/>
            </a:lvl1pPr>
          </a:lstStyle>
          <a:p>
            <a:pPr lvl="0"/>
            <a:r>
              <a:rPr lang="sl-SI" dirty="0"/>
              <a:t>Slika</a:t>
            </a:r>
            <a:endParaRPr lang="en-GB" dirty="0"/>
          </a:p>
        </p:txBody>
      </p:sp>
      <p:grpSp>
        <p:nvGrpSpPr>
          <p:cNvPr id="22" name="Group 21">
            <a:extLst>
              <a:ext uri="{FF2B5EF4-FFF2-40B4-BE49-F238E27FC236}">
                <a16:creationId xmlns:a16="http://schemas.microsoft.com/office/drawing/2014/main" id="{8C3FD1C3-37A8-4E9F-AA62-F8475A65EA87}"/>
              </a:ext>
            </a:extLst>
          </p:cNvPr>
          <p:cNvGrpSpPr/>
          <p:nvPr userDrawn="1"/>
        </p:nvGrpSpPr>
        <p:grpSpPr>
          <a:xfrm>
            <a:off x="0" y="6297455"/>
            <a:ext cx="12192000" cy="560545"/>
            <a:chOff x="0" y="6297455"/>
            <a:chExt cx="12192000" cy="560545"/>
          </a:xfrm>
        </p:grpSpPr>
        <p:pic>
          <p:nvPicPr>
            <p:cNvPr id="27" name="Graphic 26">
              <a:extLst>
                <a:ext uri="{FF2B5EF4-FFF2-40B4-BE49-F238E27FC236}">
                  <a16:creationId xmlns:a16="http://schemas.microsoft.com/office/drawing/2014/main" id="{CB516377-FC0A-48E1-B7D8-154C02ED3543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0" y="6781800"/>
              <a:ext cx="12192000" cy="76200"/>
            </a:xfrm>
            <a:prstGeom prst="rect">
              <a:avLst/>
            </a:prstGeom>
          </p:spPr>
        </p:pic>
        <p:pic>
          <p:nvPicPr>
            <p:cNvPr id="28" name="Graphic 27">
              <a:extLst>
                <a:ext uri="{FF2B5EF4-FFF2-40B4-BE49-F238E27FC236}">
                  <a16:creationId xmlns:a16="http://schemas.microsoft.com/office/drawing/2014/main" id="{D16F470F-E154-4A3D-B6D3-C1AC33DF01C8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10849147" y="6297455"/>
              <a:ext cx="1082438" cy="355379"/>
            </a:xfrm>
            <a:prstGeom prst="rect">
              <a:avLst/>
            </a:prstGeom>
          </p:spPr>
        </p:pic>
      </p:grpSp>
      <p:sp>
        <p:nvSpPr>
          <p:cNvPr id="23" name="Footer Placeholder 3">
            <a:extLst>
              <a:ext uri="{FF2B5EF4-FFF2-40B4-BE49-F238E27FC236}">
                <a16:creationId xmlns:a16="http://schemas.microsoft.com/office/drawing/2014/main" id="{54897209-95FE-4309-9EE2-E179A59C45D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60415" y="6433572"/>
            <a:ext cx="4114800" cy="21926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/>
              <a:t>primer besedfila v footerju</a:t>
            </a:r>
            <a:endParaRPr lang="en-SI" dirty="0"/>
          </a:p>
        </p:txBody>
      </p:sp>
    </p:spTree>
    <p:extLst>
      <p:ext uri="{BB962C8B-B14F-4D97-AF65-F5344CB8AC3E}">
        <p14:creationId xmlns:p14="http://schemas.microsoft.com/office/powerpoint/2010/main" val="18757352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3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300"/>
                                        <p:tgtEl>
                                          <p:spTgt spid="5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300" fill="hold"/>
                                        <p:tgtEl>
                                          <p:spTgt spid="5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300" fill="hold"/>
                                        <p:tgtEl>
                                          <p:spTgt spid="5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300"/>
                                        <p:tgtEl>
                                          <p:spTgt spid="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300" fill="hold"/>
                                        <p:tgtEl>
                                          <p:spTgt spid="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300" fill="hold"/>
                                        <p:tgtEl>
                                          <p:spTgt spid="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15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300"/>
                                        <p:tgtEl>
                                          <p:spTgt spid="5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300" fill="hold"/>
                                        <p:tgtEl>
                                          <p:spTgt spid="54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300" fill="hold"/>
                                        <p:tgtEl>
                                          <p:spTgt spid="54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15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300"/>
                                        <p:tgtEl>
                                          <p:spTgt spid="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300" fill="hold"/>
                                        <p:tgtEl>
                                          <p:spTgt spid="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00" fill="hold"/>
                                        <p:tgtEl>
                                          <p:spTgt spid="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grpId="0" nodeType="withEffect">
                                  <p:stCondLst>
                                    <p:cond delay="45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300"/>
                                        <p:tgtEl>
                                          <p:spTgt spid="5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300" fill="hold"/>
                                        <p:tgtEl>
                                          <p:spTgt spid="55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300" fill="hold"/>
                                        <p:tgtEl>
                                          <p:spTgt spid="55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grpId="0" nodeType="withEffect">
                                  <p:stCondLst>
                                    <p:cond delay="45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300"/>
                                        <p:tgtEl>
                                          <p:spTgt spid="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300" fill="hold"/>
                                        <p:tgtEl>
                                          <p:spTgt spid="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300" fill="hold"/>
                                        <p:tgtEl>
                                          <p:spTgt spid="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2" presetClass="entr" presetSubtype="0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300"/>
                                        <p:tgtEl>
                                          <p:spTgt spid="5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300" fill="hold"/>
                                        <p:tgtEl>
                                          <p:spTgt spid="56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300" fill="hold"/>
                                        <p:tgtEl>
                                          <p:spTgt spid="56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42" presetClass="entr" presetSubtype="0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300"/>
                                        <p:tgtEl>
                                          <p:spTgt spid="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300" fill="hold"/>
                                        <p:tgtEl>
                                          <p:spTgt spid="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300" fill="hold"/>
                                        <p:tgtEl>
                                          <p:spTgt spid="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42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300"/>
                                        <p:tgtEl>
                                          <p:spTgt spid="57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300" fill="hold"/>
                                        <p:tgtEl>
                                          <p:spTgt spid="57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300" fill="hold"/>
                                        <p:tgtEl>
                                          <p:spTgt spid="57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42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300"/>
                                        <p:tgtEl>
                                          <p:spTgt spid="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300" fill="hold"/>
                                        <p:tgtEl>
                                          <p:spTgt spid="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300" fill="hold"/>
                                        <p:tgtEl>
                                          <p:spTgt spid="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42" presetClass="entr" presetSubtype="0" fill="hold" grpId="0" nodeType="withEffect">
                                  <p:stCondLst>
                                    <p:cond delay="105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300"/>
                                        <p:tgtEl>
                                          <p:spTgt spid="58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300" fill="hold"/>
                                        <p:tgtEl>
                                          <p:spTgt spid="58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300" fill="hold"/>
                                        <p:tgtEl>
                                          <p:spTgt spid="58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42" presetClass="entr" presetSubtype="0" fill="hold" grpId="0" nodeType="withEffect">
                                  <p:stCondLst>
                                    <p:cond delay="105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300"/>
                                        <p:tgtEl>
                                          <p:spTgt spid="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300" fill="hold"/>
                                        <p:tgtEl>
                                          <p:spTgt spid="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300" fill="hold"/>
                                        <p:tgtEl>
                                          <p:spTgt spid="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0" presetID="42" presetClass="entr" presetSubtype="0" fill="hold" grpId="0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300"/>
                                        <p:tgtEl>
                                          <p:spTgt spid="59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300" fill="hold"/>
                                        <p:tgtEl>
                                          <p:spTgt spid="59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300" fill="hold"/>
                                        <p:tgtEl>
                                          <p:spTgt spid="59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5" presetID="42" presetClass="entr" presetSubtype="0" fill="hold" grpId="0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300"/>
                                        <p:tgtEl>
                                          <p:spTgt spid="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300" fill="hold"/>
                                        <p:tgtEl>
                                          <p:spTgt spid="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300" fill="hold"/>
                                        <p:tgtEl>
                                          <p:spTgt spid="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0" presetID="42" presetClass="entr" presetSubtype="0" fill="hold" grpId="0" nodeType="withEffect">
                                  <p:stCondLst>
                                    <p:cond delay="120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300"/>
                                        <p:tgtEl>
                                          <p:spTgt spid="60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3" dur="300" fill="hold"/>
                                        <p:tgtEl>
                                          <p:spTgt spid="60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300" fill="hold"/>
                                        <p:tgtEl>
                                          <p:spTgt spid="60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5" presetID="42" presetClass="entr" presetSubtype="0" fill="hold" grpId="0" nodeType="withEffect">
                                  <p:stCondLst>
                                    <p:cond delay="120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300"/>
                                        <p:tgtEl>
                                          <p:spTgt spid="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8" dur="300" fill="hold"/>
                                        <p:tgtEl>
                                          <p:spTgt spid="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300" fill="hold"/>
                                        <p:tgtEl>
                                          <p:spTgt spid="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0" presetID="42" presetClass="entr" presetSubtype="0" fill="hold" grpId="0" nodeType="withEffect">
                                  <p:stCondLst>
                                    <p:cond delay="135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300"/>
                                        <p:tgtEl>
                                          <p:spTgt spid="61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3" dur="300" fill="hold"/>
                                        <p:tgtEl>
                                          <p:spTgt spid="61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300" fill="hold"/>
                                        <p:tgtEl>
                                          <p:spTgt spid="61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5" presetID="42" presetClass="entr" presetSubtype="0" fill="hold" grpId="0" nodeType="withEffect">
                                  <p:stCondLst>
                                    <p:cond delay="135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300"/>
                                        <p:tgtEl>
                                          <p:spTgt spid="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8" dur="300" fill="hold"/>
                                        <p:tgtEl>
                                          <p:spTgt spid="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300" fill="hold"/>
                                        <p:tgtEl>
                                          <p:spTgt spid="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0" presetID="42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300"/>
                                        <p:tgtEl>
                                          <p:spTgt spid="62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3" dur="300" fill="hold"/>
                                        <p:tgtEl>
                                          <p:spTgt spid="62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300" fill="hold"/>
                                        <p:tgtEl>
                                          <p:spTgt spid="62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5" presetID="42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300"/>
                                        <p:tgtEl>
                                          <p:spTgt spid="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8" dur="300" fill="hold"/>
                                        <p:tgtEl>
                                          <p:spTgt spid="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300" fill="hold"/>
                                        <p:tgtEl>
                                          <p:spTgt spid="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0" presetID="42" presetClass="entr" presetSubtype="0" fill="hold" grpId="0" nodeType="withEffect">
                                  <p:stCondLst>
                                    <p:cond delay="180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300"/>
                                        <p:tgtEl>
                                          <p:spTgt spid="6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3" dur="300" fill="hold"/>
                                        <p:tgtEl>
                                          <p:spTgt spid="6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300" fill="hold"/>
                                        <p:tgtEl>
                                          <p:spTgt spid="6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5" presetID="42" presetClass="entr" presetSubtype="0" fill="hold" grpId="0" nodeType="withEffect">
                                  <p:stCondLst>
                                    <p:cond delay="180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7" dur="300"/>
                                        <p:tgtEl>
                                          <p:spTgt spid="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8" dur="300" fill="hold"/>
                                        <p:tgtEl>
                                          <p:spTgt spid="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300" fill="hold"/>
                                        <p:tgtEl>
                                          <p:spTgt spid="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0" presetID="42" presetClass="entr" presetSubtype="0" fill="hold" grpId="0" nodeType="withEffect">
                                  <p:stCondLst>
                                    <p:cond delay="165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2" dur="300"/>
                                        <p:tgtEl>
                                          <p:spTgt spid="6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3" dur="300" fill="hold"/>
                                        <p:tgtEl>
                                          <p:spTgt spid="64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300" fill="hold"/>
                                        <p:tgtEl>
                                          <p:spTgt spid="64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5" presetID="42" presetClass="entr" presetSubtype="0" fill="hold" grpId="0" nodeType="withEffect">
                                  <p:stCondLst>
                                    <p:cond delay="165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7" dur="300"/>
                                        <p:tgtEl>
                                          <p:spTgt spid="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8" dur="300" fill="hold"/>
                                        <p:tgtEl>
                                          <p:spTgt spid="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300" fill="hold"/>
                                        <p:tgtEl>
                                          <p:spTgt spid="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0" presetID="42" presetClass="entr" presetSubtype="0" fill="hold" grpId="0" nodeType="withEffect">
                                  <p:stCondLst>
                                    <p:cond delay="195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2" dur="300"/>
                                        <p:tgtEl>
                                          <p:spTgt spid="6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3" dur="300" fill="hold"/>
                                        <p:tgtEl>
                                          <p:spTgt spid="65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300" fill="hold"/>
                                        <p:tgtEl>
                                          <p:spTgt spid="65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5" presetID="42" presetClass="entr" presetSubtype="0" fill="hold" grpId="0" nodeType="withEffect">
                                  <p:stCondLst>
                                    <p:cond delay="195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7" dur="300"/>
                                        <p:tgtEl>
                                          <p:spTgt spid="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8" dur="300" fill="hold"/>
                                        <p:tgtEl>
                                          <p:spTgt spid="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9" dur="300" fill="hold"/>
                                        <p:tgtEl>
                                          <p:spTgt spid="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0" presetID="42" presetClass="entr" presetSubtype="0" fill="hold" grpId="0" nodeType="withEffect">
                                  <p:stCondLst>
                                    <p:cond delay="210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2" dur="300"/>
                                        <p:tgtEl>
                                          <p:spTgt spid="6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3" dur="300" fill="hold"/>
                                        <p:tgtEl>
                                          <p:spTgt spid="66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" dur="300" fill="hold"/>
                                        <p:tgtEl>
                                          <p:spTgt spid="66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5" presetID="42" presetClass="entr" presetSubtype="0" fill="hold" grpId="0" nodeType="withEffect">
                                  <p:stCondLst>
                                    <p:cond delay="210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7" dur="300"/>
                                        <p:tgtEl>
                                          <p:spTgt spid="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8" dur="300" fill="hold"/>
                                        <p:tgtEl>
                                          <p:spTgt spid="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9" dur="300" fill="hold"/>
                                        <p:tgtEl>
                                          <p:spTgt spid="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0" presetID="42" presetClass="entr" presetSubtype="0" fill="hold" grpId="0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2" dur="300"/>
                                        <p:tgtEl>
                                          <p:spTgt spid="67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3" dur="300" fill="hold"/>
                                        <p:tgtEl>
                                          <p:spTgt spid="67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4" dur="300" fill="hold"/>
                                        <p:tgtEl>
                                          <p:spTgt spid="67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5" presetID="42" presetClass="entr" presetSubtype="0" fill="hold" grpId="0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7" dur="300"/>
                                        <p:tgtEl>
                                          <p:spTgt spid="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8" dur="300" fill="hold"/>
                                        <p:tgtEl>
                                          <p:spTgt spid="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9" dur="300" fill="hold"/>
                                        <p:tgtEl>
                                          <p:spTgt spid="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53" grpId="0" build="p" animBg="1">
        <p:tmplLst>
          <p:tmpl>
            <p:tnLst>
              <p:par>
                <p:cTn presetID="42" presetClass="entr" presetSubtype="0" fill="hold" nodeType="withEffect">
                  <p:stCondLst>
                    <p:cond delay="3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300"/>
                        <p:tgtEl>
                          <p:spTgt spid="53"/>
                        </p:tgtEl>
                      </p:cBhvr>
                    </p:animEffect>
                    <p:anim calcmode="lin" valueType="num">
                      <p:cBhvr>
                        <p:cTn dur="300" fill="hold"/>
                        <p:tgtEl>
                          <p:spTgt spid="5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300" fill="hold"/>
                        <p:tgtEl>
                          <p:spTgt spid="5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1">
            <p:tnLst>
              <p:par>
                <p:cTn presetID="42" presetClass="entr" presetSubtype="0" fill="hold" nodeType="withEffect">
                  <p:stCondLst>
                    <p:cond delay="3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300"/>
                        <p:tgtEl>
                          <p:spTgt spid="53"/>
                        </p:tgtEl>
                      </p:cBhvr>
                    </p:animEffect>
                    <p:anim calcmode="lin" valueType="num">
                      <p:cBhvr>
                        <p:cTn dur="300" fill="hold"/>
                        <p:tgtEl>
                          <p:spTgt spid="5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300" fill="hold"/>
                        <p:tgtEl>
                          <p:spTgt spid="5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54" grpId="0" build="p" animBg="1">
        <p:tmplLst>
          <p:tmpl>
            <p:tnLst>
              <p:par>
                <p:cTn presetID="42" presetClass="entr" presetSubtype="0" fill="hold" nodeType="withEffect">
                  <p:stCondLst>
                    <p:cond delay="1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300"/>
                        <p:tgtEl>
                          <p:spTgt spid="54"/>
                        </p:tgtEl>
                      </p:cBhvr>
                    </p:animEffect>
                    <p:anim calcmode="lin" valueType="num">
                      <p:cBhvr>
                        <p:cTn dur="300" fill="hold"/>
                        <p:tgtEl>
                          <p:spTgt spid="5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300" fill="hold"/>
                        <p:tgtEl>
                          <p:spTgt spid="5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1">
            <p:tnLst>
              <p:par>
                <p:cTn presetID="42" presetClass="entr" presetSubtype="0" fill="hold" nodeType="withEffect">
                  <p:stCondLst>
                    <p:cond delay="1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300"/>
                        <p:tgtEl>
                          <p:spTgt spid="54"/>
                        </p:tgtEl>
                      </p:cBhvr>
                    </p:animEffect>
                    <p:anim calcmode="lin" valueType="num">
                      <p:cBhvr>
                        <p:cTn dur="300" fill="hold"/>
                        <p:tgtEl>
                          <p:spTgt spid="5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300" fill="hold"/>
                        <p:tgtEl>
                          <p:spTgt spid="5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55" grpId="0" build="p" animBg="1">
        <p:tmplLst>
          <p:tmpl>
            <p:tnLst>
              <p:par>
                <p:cTn presetID="42" presetClass="entr" presetSubtype="0" fill="hold" nodeType="withEffect">
                  <p:stCondLst>
                    <p:cond delay="4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300"/>
                        <p:tgtEl>
                          <p:spTgt spid="55"/>
                        </p:tgtEl>
                      </p:cBhvr>
                    </p:animEffect>
                    <p:anim calcmode="lin" valueType="num">
                      <p:cBhvr>
                        <p:cTn dur="300" fill="hold"/>
                        <p:tgtEl>
                          <p:spTgt spid="55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300" fill="hold"/>
                        <p:tgtEl>
                          <p:spTgt spid="55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1">
            <p:tnLst>
              <p:par>
                <p:cTn presetID="42" presetClass="entr" presetSubtype="0" fill="hold" nodeType="withEffect">
                  <p:stCondLst>
                    <p:cond delay="4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300"/>
                        <p:tgtEl>
                          <p:spTgt spid="55"/>
                        </p:tgtEl>
                      </p:cBhvr>
                    </p:animEffect>
                    <p:anim calcmode="lin" valueType="num">
                      <p:cBhvr>
                        <p:cTn dur="300" fill="hold"/>
                        <p:tgtEl>
                          <p:spTgt spid="55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300" fill="hold"/>
                        <p:tgtEl>
                          <p:spTgt spid="55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56" grpId="0" build="p" animBg="1">
        <p:tmplLst>
          <p:tmpl>
            <p:tnLst>
              <p:par>
                <p:cTn presetID="42" presetClass="entr" presetSubtype="0" fill="hold" nodeType="withEffect">
                  <p:stCondLst>
                    <p:cond delay="6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300"/>
                        <p:tgtEl>
                          <p:spTgt spid="56"/>
                        </p:tgtEl>
                      </p:cBhvr>
                    </p:animEffect>
                    <p:anim calcmode="lin" valueType="num">
                      <p:cBhvr>
                        <p:cTn dur="300" fill="hold"/>
                        <p:tgtEl>
                          <p:spTgt spid="56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300" fill="hold"/>
                        <p:tgtEl>
                          <p:spTgt spid="56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1">
            <p:tnLst>
              <p:par>
                <p:cTn presetID="42" presetClass="entr" presetSubtype="0" fill="hold" nodeType="withEffect">
                  <p:stCondLst>
                    <p:cond delay="6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300"/>
                        <p:tgtEl>
                          <p:spTgt spid="56"/>
                        </p:tgtEl>
                      </p:cBhvr>
                    </p:animEffect>
                    <p:anim calcmode="lin" valueType="num">
                      <p:cBhvr>
                        <p:cTn dur="300" fill="hold"/>
                        <p:tgtEl>
                          <p:spTgt spid="56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300" fill="hold"/>
                        <p:tgtEl>
                          <p:spTgt spid="56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57" grpId="0" build="p" animBg="1">
        <p:tmplLst>
          <p:tmpl>
            <p:tnLst>
              <p:par>
                <p:cTn presetID="42" presetClass="entr" presetSubtype="0" fill="hold" nodeType="withEffect">
                  <p:stCondLst>
                    <p:cond delay="7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300"/>
                        <p:tgtEl>
                          <p:spTgt spid="57"/>
                        </p:tgtEl>
                      </p:cBhvr>
                    </p:animEffect>
                    <p:anim calcmode="lin" valueType="num">
                      <p:cBhvr>
                        <p:cTn dur="300" fill="hold"/>
                        <p:tgtEl>
                          <p:spTgt spid="5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300" fill="hold"/>
                        <p:tgtEl>
                          <p:spTgt spid="5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1">
            <p:tnLst>
              <p:par>
                <p:cTn presetID="42" presetClass="entr" presetSubtype="0" fill="hold" nodeType="withEffect">
                  <p:stCondLst>
                    <p:cond delay="7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300"/>
                        <p:tgtEl>
                          <p:spTgt spid="57"/>
                        </p:tgtEl>
                      </p:cBhvr>
                    </p:animEffect>
                    <p:anim calcmode="lin" valueType="num">
                      <p:cBhvr>
                        <p:cTn dur="300" fill="hold"/>
                        <p:tgtEl>
                          <p:spTgt spid="5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300" fill="hold"/>
                        <p:tgtEl>
                          <p:spTgt spid="5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58" grpId="0" build="p" animBg="1">
        <p:tmplLst>
          <p:tmpl>
            <p:tnLst>
              <p:par>
                <p:cTn presetID="42" presetClass="entr" presetSubtype="0" fill="hold" nodeType="withEffect">
                  <p:stCondLst>
                    <p:cond delay="10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300"/>
                        <p:tgtEl>
                          <p:spTgt spid="58"/>
                        </p:tgtEl>
                      </p:cBhvr>
                    </p:animEffect>
                    <p:anim calcmode="lin" valueType="num">
                      <p:cBhvr>
                        <p:cTn dur="300" fill="hold"/>
                        <p:tgtEl>
                          <p:spTgt spid="58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300" fill="hold"/>
                        <p:tgtEl>
                          <p:spTgt spid="58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1">
            <p:tnLst>
              <p:par>
                <p:cTn presetID="42" presetClass="entr" presetSubtype="0" fill="hold" nodeType="withEffect">
                  <p:stCondLst>
                    <p:cond delay="10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300"/>
                        <p:tgtEl>
                          <p:spTgt spid="58"/>
                        </p:tgtEl>
                      </p:cBhvr>
                    </p:animEffect>
                    <p:anim calcmode="lin" valueType="num">
                      <p:cBhvr>
                        <p:cTn dur="300" fill="hold"/>
                        <p:tgtEl>
                          <p:spTgt spid="58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300" fill="hold"/>
                        <p:tgtEl>
                          <p:spTgt spid="58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59" grpId="0" build="p" animBg="1">
        <p:tmplLst>
          <p:tmpl>
            <p:tnLst>
              <p:par>
                <p:cTn presetID="42" presetClass="entr" presetSubtype="0" fill="hold" nodeType="withEffect">
                  <p:stCondLst>
                    <p:cond delay="9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300"/>
                        <p:tgtEl>
                          <p:spTgt spid="59"/>
                        </p:tgtEl>
                      </p:cBhvr>
                    </p:animEffect>
                    <p:anim calcmode="lin" valueType="num">
                      <p:cBhvr>
                        <p:cTn dur="300" fill="hold"/>
                        <p:tgtEl>
                          <p:spTgt spid="59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300" fill="hold"/>
                        <p:tgtEl>
                          <p:spTgt spid="59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1">
            <p:tnLst>
              <p:par>
                <p:cTn presetID="42" presetClass="entr" presetSubtype="0" fill="hold" nodeType="withEffect">
                  <p:stCondLst>
                    <p:cond delay="9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300"/>
                        <p:tgtEl>
                          <p:spTgt spid="59"/>
                        </p:tgtEl>
                      </p:cBhvr>
                    </p:animEffect>
                    <p:anim calcmode="lin" valueType="num">
                      <p:cBhvr>
                        <p:cTn dur="300" fill="hold"/>
                        <p:tgtEl>
                          <p:spTgt spid="59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300" fill="hold"/>
                        <p:tgtEl>
                          <p:spTgt spid="59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60" grpId="0" build="p" animBg="1">
        <p:tmplLst>
          <p:tmpl>
            <p:tnLst>
              <p:par>
                <p:cTn presetID="42" presetClass="entr" presetSubtype="0" fill="hold" nodeType="withEffect">
                  <p:stCondLst>
                    <p:cond delay="1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300"/>
                        <p:tgtEl>
                          <p:spTgt spid="60"/>
                        </p:tgtEl>
                      </p:cBhvr>
                    </p:animEffect>
                    <p:anim calcmode="lin" valueType="num">
                      <p:cBhvr>
                        <p:cTn dur="300" fill="hold"/>
                        <p:tgtEl>
                          <p:spTgt spid="60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300" fill="hold"/>
                        <p:tgtEl>
                          <p:spTgt spid="60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1">
            <p:tnLst>
              <p:par>
                <p:cTn presetID="42" presetClass="entr" presetSubtype="0" fill="hold" nodeType="withEffect">
                  <p:stCondLst>
                    <p:cond delay="1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300"/>
                        <p:tgtEl>
                          <p:spTgt spid="60"/>
                        </p:tgtEl>
                      </p:cBhvr>
                    </p:animEffect>
                    <p:anim calcmode="lin" valueType="num">
                      <p:cBhvr>
                        <p:cTn dur="300" fill="hold"/>
                        <p:tgtEl>
                          <p:spTgt spid="60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300" fill="hold"/>
                        <p:tgtEl>
                          <p:spTgt spid="60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61" grpId="0" build="p" animBg="1">
        <p:tmplLst>
          <p:tmpl>
            <p:tnLst>
              <p:par>
                <p:cTn presetID="42" presetClass="entr" presetSubtype="0" fill="hold" nodeType="withEffect">
                  <p:stCondLst>
                    <p:cond delay="13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300"/>
                        <p:tgtEl>
                          <p:spTgt spid="61"/>
                        </p:tgtEl>
                      </p:cBhvr>
                    </p:animEffect>
                    <p:anim calcmode="lin" valueType="num">
                      <p:cBhvr>
                        <p:cTn dur="300" fill="hold"/>
                        <p:tgtEl>
                          <p:spTgt spid="6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300" fill="hold"/>
                        <p:tgtEl>
                          <p:spTgt spid="6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1">
            <p:tnLst>
              <p:par>
                <p:cTn presetID="42" presetClass="entr" presetSubtype="0" fill="hold" nodeType="withEffect">
                  <p:stCondLst>
                    <p:cond delay="13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300"/>
                        <p:tgtEl>
                          <p:spTgt spid="61"/>
                        </p:tgtEl>
                      </p:cBhvr>
                    </p:animEffect>
                    <p:anim calcmode="lin" valueType="num">
                      <p:cBhvr>
                        <p:cTn dur="300" fill="hold"/>
                        <p:tgtEl>
                          <p:spTgt spid="6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300" fill="hold"/>
                        <p:tgtEl>
                          <p:spTgt spid="6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62" grpId="0" build="p" animBg="1">
        <p:tmplLst>
          <p:tmpl>
            <p:tnLst>
              <p:par>
                <p:cTn presetID="42" presetClass="entr" presetSubtype="0" fill="hold" nodeType="withEffect">
                  <p:stCondLst>
                    <p:cond delay="1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300"/>
                        <p:tgtEl>
                          <p:spTgt spid="62"/>
                        </p:tgtEl>
                      </p:cBhvr>
                    </p:animEffect>
                    <p:anim calcmode="lin" valueType="num">
                      <p:cBhvr>
                        <p:cTn dur="300" fill="hold"/>
                        <p:tgtEl>
                          <p:spTgt spid="62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300" fill="hold"/>
                        <p:tgtEl>
                          <p:spTgt spid="62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1">
            <p:tnLst>
              <p:par>
                <p:cTn presetID="42" presetClass="entr" presetSubtype="0" fill="hold" nodeType="withEffect">
                  <p:stCondLst>
                    <p:cond delay="1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300"/>
                        <p:tgtEl>
                          <p:spTgt spid="62"/>
                        </p:tgtEl>
                      </p:cBhvr>
                    </p:animEffect>
                    <p:anim calcmode="lin" valueType="num">
                      <p:cBhvr>
                        <p:cTn dur="300" fill="hold"/>
                        <p:tgtEl>
                          <p:spTgt spid="62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300" fill="hold"/>
                        <p:tgtEl>
                          <p:spTgt spid="62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63" grpId="0" build="p" animBg="1">
        <p:tmplLst>
          <p:tmpl>
            <p:tnLst>
              <p:par>
                <p:cTn presetID="42" presetClass="entr" presetSubtype="0" fill="hold" nodeType="withEffect">
                  <p:stCondLst>
                    <p:cond delay="18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300"/>
                        <p:tgtEl>
                          <p:spTgt spid="63"/>
                        </p:tgtEl>
                      </p:cBhvr>
                    </p:animEffect>
                    <p:anim calcmode="lin" valueType="num">
                      <p:cBhvr>
                        <p:cTn dur="300" fill="hold"/>
                        <p:tgtEl>
                          <p:spTgt spid="6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300" fill="hold"/>
                        <p:tgtEl>
                          <p:spTgt spid="6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1">
            <p:tnLst>
              <p:par>
                <p:cTn presetID="42" presetClass="entr" presetSubtype="0" fill="hold" nodeType="withEffect">
                  <p:stCondLst>
                    <p:cond delay="18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300"/>
                        <p:tgtEl>
                          <p:spTgt spid="63"/>
                        </p:tgtEl>
                      </p:cBhvr>
                    </p:animEffect>
                    <p:anim calcmode="lin" valueType="num">
                      <p:cBhvr>
                        <p:cTn dur="300" fill="hold"/>
                        <p:tgtEl>
                          <p:spTgt spid="6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300" fill="hold"/>
                        <p:tgtEl>
                          <p:spTgt spid="6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64" grpId="0" build="p" animBg="1">
        <p:tmplLst>
          <p:tmpl>
            <p:tnLst>
              <p:par>
                <p:cTn presetID="42" presetClass="entr" presetSubtype="0" fill="hold" nodeType="withEffect">
                  <p:stCondLst>
                    <p:cond delay="16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300"/>
                        <p:tgtEl>
                          <p:spTgt spid="64"/>
                        </p:tgtEl>
                      </p:cBhvr>
                    </p:animEffect>
                    <p:anim calcmode="lin" valueType="num">
                      <p:cBhvr>
                        <p:cTn dur="300" fill="hold"/>
                        <p:tgtEl>
                          <p:spTgt spid="6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300" fill="hold"/>
                        <p:tgtEl>
                          <p:spTgt spid="6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1">
            <p:tnLst>
              <p:par>
                <p:cTn presetID="42" presetClass="entr" presetSubtype="0" fill="hold" nodeType="withEffect">
                  <p:stCondLst>
                    <p:cond delay="16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300"/>
                        <p:tgtEl>
                          <p:spTgt spid="64"/>
                        </p:tgtEl>
                      </p:cBhvr>
                    </p:animEffect>
                    <p:anim calcmode="lin" valueType="num">
                      <p:cBhvr>
                        <p:cTn dur="300" fill="hold"/>
                        <p:tgtEl>
                          <p:spTgt spid="6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300" fill="hold"/>
                        <p:tgtEl>
                          <p:spTgt spid="6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65" grpId="0" build="p" animBg="1">
        <p:tmplLst>
          <p:tmpl>
            <p:tnLst>
              <p:par>
                <p:cTn presetID="42" presetClass="entr" presetSubtype="0" fill="hold" nodeType="withEffect">
                  <p:stCondLst>
                    <p:cond delay="19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300"/>
                        <p:tgtEl>
                          <p:spTgt spid="65"/>
                        </p:tgtEl>
                      </p:cBhvr>
                    </p:animEffect>
                    <p:anim calcmode="lin" valueType="num">
                      <p:cBhvr>
                        <p:cTn dur="300" fill="hold"/>
                        <p:tgtEl>
                          <p:spTgt spid="65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300" fill="hold"/>
                        <p:tgtEl>
                          <p:spTgt spid="65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1">
            <p:tnLst>
              <p:par>
                <p:cTn presetID="42" presetClass="entr" presetSubtype="0" fill="hold" nodeType="withEffect">
                  <p:stCondLst>
                    <p:cond delay="19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300"/>
                        <p:tgtEl>
                          <p:spTgt spid="65"/>
                        </p:tgtEl>
                      </p:cBhvr>
                    </p:animEffect>
                    <p:anim calcmode="lin" valueType="num">
                      <p:cBhvr>
                        <p:cTn dur="300" fill="hold"/>
                        <p:tgtEl>
                          <p:spTgt spid="65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300" fill="hold"/>
                        <p:tgtEl>
                          <p:spTgt spid="65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66" grpId="0" build="p" animBg="1">
        <p:tmplLst>
          <p:tmpl>
            <p:tnLst>
              <p:par>
                <p:cTn presetID="42" presetClass="entr" presetSubtype="0" fill="hold" nodeType="withEffect">
                  <p:stCondLst>
                    <p:cond delay="21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300"/>
                        <p:tgtEl>
                          <p:spTgt spid="66"/>
                        </p:tgtEl>
                      </p:cBhvr>
                    </p:animEffect>
                    <p:anim calcmode="lin" valueType="num">
                      <p:cBhvr>
                        <p:cTn dur="300" fill="hold"/>
                        <p:tgtEl>
                          <p:spTgt spid="66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300" fill="hold"/>
                        <p:tgtEl>
                          <p:spTgt spid="66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1">
            <p:tnLst>
              <p:par>
                <p:cTn presetID="42" presetClass="entr" presetSubtype="0" fill="hold" nodeType="withEffect">
                  <p:stCondLst>
                    <p:cond delay="21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300"/>
                        <p:tgtEl>
                          <p:spTgt spid="66"/>
                        </p:tgtEl>
                      </p:cBhvr>
                    </p:animEffect>
                    <p:anim calcmode="lin" valueType="num">
                      <p:cBhvr>
                        <p:cTn dur="300" fill="hold"/>
                        <p:tgtEl>
                          <p:spTgt spid="66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300" fill="hold"/>
                        <p:tgtEl>
                          <p:spTgt spid="66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67" grpId="0" build="p" animBg="1">
        <p:tmplLst>
          <p:tmpl>
            <p:tnLst>
              <p:par>
                <p:cTn presetID="42" presetClass="entr" presetSubtype="0" fill="hold" nodeType="withEffect">
                  <p:stCondLst>
                    <p:cond delay="2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300"/>
                        <p:tgtEl>
                          <p:spTgt spid="67"/>
                        </p:tgtEl>
                      </p:cBhvr>
                    </p:animEffect>
                    <p:anim calcmode="lin" valueType="num">
                      <p:cBhvr>
                        <p:cTn dur="300" fill="hold"/>
                        <p:tgtEl>
                          <p:spTgt spid="6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300" fill="hold"/>
                        <p:tgtEl>
                          <p:spTgt spid="6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1">
            <p:tnLst>
              <p:par>
                <p:cTn presetID="42" presetClass="entr" presetSubtype="0" fill="hold" nodeType="withEffect">
                  <p:stCondLst>
                    <p:cond delay="2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300"/>
                        <p:tgtEl>
                          <p:spTgt spid="67"/>
                        </p:tgtEl>
                      </p:cBhvr>
                    </p:animEffect>
                    <p:anim calcmode="lin" valueType="num">
                      <p:cBhvr>
                        <p:cTn dur="300" fill="hold"/>
                        <p:tgtEl>
                          <p:spTgt spid="6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300" fill="hold"/>
                        <p:tgtEl>
                          <p:spTgt spid="6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ka Des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sz="quarter" idx="12"/>
          </p:nvPr>
        </p:nvSpPr>
        <p:spPr>
          <a:xfrm>
            <a:off x="7905750" y="0"/>
            <a:ext cx="4286250" cy="6858000"/>
          </a:xfrm>
        </p:spPr>
        <p:txBody>
          <a:bodyPr/>
          <a:lstStyle/>
          <a:p>
            <a:endParaRPr lang="en-GB"/>
          </a:p>
        </p:txBody>
      </p:sp>
      <p:sp>
        <p:nvSpPr>
          <p:cNvPr id="18" name="Subtitle 2"/>
          <p:cNvSpPr>
            <a:spLocks noGrp="1"/>
          </p:cNvSpPr>
          <p:nvPr>
            <p:ph type="subTitle" idx="10" hasCustomPrompt="1"/>
          </p:nvPr>
        </p:nvSpPr>
        <p:spPr>
          <a:xfrm>
            <a:off x="690192" y="2258117"/>
            <a:ext cx="6587790" cy="560908"/>
          </a:xfrm>
        </p:spPr>
        <p:txBody>
          <a:bodyPr/>
          <a:lstStyle>
            <a:lvl1pPr marL="0" indent="0" algn="l">
              <a:buNone/>
              <a:defRPr sz="2400" b="0">
                <a:solidFill>
                  <a:schemeClr val="accent2"/>
                </a:solidFill>
                <a:latin typeface="+mn-lt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l-SI" dirty="0"/>
              <a:t>Podnaslov text</a:t>
            </a:r>
            <a:endParaRPr lang="en-GB" dirty="0"/>
          </a:p>
        </p:txBody>
      </p:sp>
      <p:sp>
        <p:nvSpPr>
          <p:cNvPr id="19" name="Title 1"/>
          <p:cNvSpPr>
            <a:spLocks noGrp="1"/>
          </p:cNvSpPr>
          <p:nvPr>
            <p:ph type="ctrTitle"/>
          </p:nvPr>
        </p:nvSpPr>
        <p:spPr>
          <a:xfrm>
            <a:off x="690192" y="504510"/>
            <a:ext cx="6587790" cy="1619566"/>
          </a:xfrm>
        </p:spPr>
        <p:txBody>
          <a:bodyPr anchor="t" anchorCtr="0">
            <a:normAutofit/>
          </a:bodyPr>
          <a:lstStyle>
            <a:lvl1pPr algn="l">
              <a:defRPr sz="4800" b="1">
                <a:solidFill>
                  <a:schemeClr val="tx2"/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13" name="Content Placeholder 2"/>
          <p:cNvSpPr>
            <a:spLocks noGrp="1"/>
          </p:cNvSpPr>
          <p:nvPr>
            <p:ph idx="11"/>
          </p:nvPr>
        </p:nvSpPr>
        <p:spPr>
          <a:xfrm>
            <a:off x="690192" y="3071581"/>
            <a:ext cx="6587790" cy="2973318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A0CBFFC4-9D2A-45F2-B223-6F111410834A}"/>
              </a:ext>
            </a:extLst>
          </p:cNvPr>
          <p:cNvGrpSpPr/>
          <p:nvPr userDrawn="1"/>
        </p:nvGrpSpPr>
        <p:grpSpPr>
          <a:xfrm>
            <a:off x="0" y="6297455"/>
            <a:ext cx="12192000" cy="560545"/>
            <a:chOff x="0" y="6297455"/>
            <a:chExt cx="12192000" cy="560545"/>
          </a:xfrm>
        </p:grpSpPr>
        <p:pic>
          <p:nvPicPr>
            <p:cNvPr id="16" name="Graphic 15">
              <a:extLst>
                <a:ext uri="{FF2B5EF4-FFF2-40B4-BE49-F238E27FC236}">
                  <a16:creationId xmlns:a16="http://schemas.microsoft.com/office/drawing/2014/main" id="{0BDC94FA-6576-495C-B3B7-B023CAD65040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0" y="6781800"/>
              <a:ext cx="12192000" cy="76200"/>
            </a:xfrm>
            <a:prstGeom prst="rect">
              <a:avLst/>
            </a:prstGeom>
          </p:spPr>
        </p:pic>
        <p:pic>
          <p:nvPicPr>
            <p:cNvPr id="17" name="Graphic 16">
              <a:extLst>
                <a:ext uri="{FF2B5EF4-FFF2-40B4-BE49-F238E27FC236}">
                  <a16:creationId xmlns:a16="http://schemas.microsoft.com/office/drawing/2014/main" id="{0453041F-3213-4248-8A3F-BDEA9827E18E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6208892" y="6297455"/>
              <a:ext cx="1082438" cy="355379"/>
            </a:xfrm>
            <a:prstGeom prst="rect">
              <a:avLst/>
            </a:prstGeom>
          </p:spPr>
        </p:pic>
      </p:grpSp>
      <p:sp>
        <p:nvSpPr>
          <p:cNvPr id="11" name="Footer Placeholder 3">
            <a:extLst>
              <a:ext uri="{FF2B5EF4-FFF2-40B4-BE49-F238E27FC236}">
                <a16:creationId xmlns:a16="http://schemas.microsoft.com/office/drawing/2014/main" id="{7A2B8E4D-F60B-479B-8AF5-A1B463A785C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60415" y="6433572"/>
            <a:ext cx="4114800" cy="21926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/>
              <a:t>primer besedfila v footerju</a:t>
            </a:r>
            <a:endParaRPr lang="en-SI" dirty="0"/>
          </a:p>
        </p:txBody>
      </p:sp>
    </p:spTree>
    <p:extLst>
      <p:ext uri="{BB962C8B-B14F-4D97-AF65-F5344CB8AC3E}">
        <p14:creationId xmlns:p14="http://schemas.microsoft.com/office/powerpoint/2010/main" val="37566533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3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15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3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3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3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45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3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3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3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45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300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300" fill="hold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300" fill="hold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45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300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300" fill="hold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00" fill="hold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grpId="0" nodeType="withEffect">
                                  <p:stCondLst>
                                    <p:cond delay="45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300"/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300" fill="hold"/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300" fill="hold"/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grpId="0" nodeType="withEffect">
                                  <p:stCondLst>
                                    <p:cond delay="45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300"/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300" fill="hold"/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300" fill="hold"/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21" presetClass="entr" presetSubtype="1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40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8" grpId="0" build="p">
        <p:tmplLst>
          <p:tmpl lvl="1">
            <p:tnLst>
              <p:par>
                <p:cTn presetID="42" presetClass="entr" presetSubtype="0" fill="hold" nodeType="withEffect">
                  <p:stCondLst>
                    <p:cond delay="3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300"/>
                        <p:tgtEl>
                          <p:spTgt spid="18"/>
                        </p:tgtEl>
                      </p:cBhvr>
                    </p:animEffect>
                    <p:anim calcmode="lin" valueType="num">
                      <p:cBhvr>
                        <p:cTn dur="300" fill="hold"/>
                        <p:tgtEl>
                          <p:spTgt spid="18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300" fill="hold"/>
                        <p:tgtEl>
                          <p:spTgt spid="18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9" grpId="0"/>
      <p:bldP spid="13" grpId="0" build="p">
        <p:tmplLst>
          <p:tmpl lvl="1">
            <p:tnLst>
              <p:par>
                <p:cTn presetID="42" presetClass="entr" presetSubtype="0" fill="hold" nodeType="withEffect">
                  <p:stCondLst>
                    <p:cond delay="4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300"/>
                        <p:tgtEl>
                          <p:spTgt spid="13"/>
                        </p:tgtEl>
                      </p:cBhvr>
                    </p:animEffect>
                    <p:anim calcmode="lin" valueType="num">
                      <p:cBhvr>
                        <p:cTn dur="300" fill="hold"/>
                        <p:tgtEl>
                          <p:spTgt spid="1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300" fill="hold"/>
                        <p:tgtEl>
                          <p:spTgt spid="1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2">
            <p:tnLst>
              <p:par>
                <p:cTn presetID="42" presetClass="entr" presetSubtype="0" fill="hold" nodeType="withEffect">
                  <p:stCondLst>
                    <p:cond delay="4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300"/>
                        <p:tgtEl>
                          <p:spTgt spid="13"/>
                        </p:tgtEl>
                      </p:cBhvr>
                    </p:animEffect>
                    <p:anim calcmode="lin" valueType="num">
                      <p:cBhvr>
                        <p:cTn dur="300" fill="hold"/>
                        <p:tgtEl>
                          <p:spTgt spid="1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300" fill="hold"/>
                        <p:tgtEl>
                          <p:spTgt spid="1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3">
            <p:tnLst>
              <p:par>
                <p:cTn presetID="42" presetClass="entr" presetSubtype="0" fill="hold" nodeType="withEffect">
                  <p:stCondLst>
                    <p:cond delay="4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300"/>
                        <p:tgtEl>
                          <p:spTgt spid="13"/>
                        </p:tgtEl>
                      </p:cBhvr>
                    </p:animEffect>
                    <p:anim calcmode="lin" valueType="num">
                      <p:cBhvr>
                        <p:cTn dur="300" fill="hold"/>
                        <p:tgtEl>
                          <p:spTgt spid="1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300" fill="hold"/>
                        <p:tgtEl>
                          <p:spTgt spid="1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4">
            <p:tnLst>
              <p:par>
                <p:cTn presetID="42" presetClass="entr" presetSubtype="0" fill="hold" nodeType="withEffect">
                  <p:stCondLst>
                    <p:cond delay="4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300"/>
                        <p:tgtEl>
                          <p:spTgt spid="13"/>
                        </p:tgtEl>
                      </p:cBhvr>
                    </p:animEffect>
                    <p:anim calcmode="lin" valueType="num">
                      <p:cBhvr>
                        <p:cTn dur="300" fill="hold"/>
                        <p:tgtEl>
                          <p:spTgt spid="1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300" fill="hold"/>
                        <p:tgtEl>
                          <p:spTgt spid="1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5">
            <p:tnLst>
              <p:par>
                <p:cTn presetID="42" presetClass="entr" presetSubtype="0" fill="hold" nodeType="withEffect">
                  <p:stCondLst>
                    <p:cond delay="4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300"/>
                        <p:tgtEl>
                          <p:spTgt spid="13"/>
                        </p:tgtEl>
                      </p:cBhvr>
                    </p:animEffect>
                    <p:anim calcmode="lin" valueType="num">
                      <p:cBhvr>
                        <p:cTn dur="300" fill="hold"/>
                        <p:tgtEl>
                          <p:spTgt spid="1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300" fill="hold"/>
                        <p:tgtEl>
                          <p:spTgt spid="1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go Negativ Slide Zlat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phic 2">
            <a:extLst>
              <a:ext uri="{FF2B5EF4-FFF2-40B4-BE49-F238E27FC236}">
                <a16:creationId xmlns:a16="http://schemas.microsoft.com/office/drawing/2014/main" id="{DC3DA8FA-ECFB-432B-9205-9C66950DAB6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528060" y="2517332"/>
            <a:ext cx="5135880" cy="16861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395027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ka Lev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sz="quarter" idx="12"/>
          </p:nvPr>
        </p:nvSpPr>
        <p:spPr>
          <a:xfrm>
            <a:off x="1" y="0"/>
            <a:ext cx="4286250" cy="6858000"/>
          </a:xfrm>
        </p:spPr>
        <p:txBody>
          <a:bodyPr/>
          <a:lstStyle/>
          <a:p>
            <a:endParaRPr lang="en-GB"/>
          </a:p>
        </p:txBody>
      </p:sp>
      <p:sp>
        <p:nvSpPr>
          <p:cNvPr id="18" name="Subtitle 2"/>
          <p:cNvSpPr>
            <a:spLocks noGrp="1"/>
          </p:cNvSpPr>
          <p:nvPr>
            <p:ph type="subTitle" idx="10" hasCustomPrompt="1"/>
          </p:nvPr>
        </p:nvSpPr>
        <p:spPr>
          <a:xfrm>
            <a:off x="4945231" y="2258117"/>
            <a:ext cx="6587790" cy="560908"/>
          </a:xfrm>
        </p:spPr>
        <p:txBody>
          <a:bodyPr/>
          <a:lstStyle>
            <a:lvl1pPr marL="0" indent="0" algn="l">
              <a:buNone/>
              <a:defRPr sz="2400" b="0">
                <a:solidFill>
                  <a:schemeClr val="accent2"/>
                </a:solidFill>
                <a:latin typeface="+mn-lt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l-SI" dirty="0"/>
              <a:t>Podnaslov text</a:t>
            </a:r>
            <a:endParaRPr lang="en-GB" dirty="0"/>
          </a:p>
        </p:txBody>
      </p:sp>
      <p:sp>
        <p:nvSpPr>
          <p:cNvPr id="19" name="Title 1"/>
          <p:cNvSpPr>
            <a:spLocks noGrp="1"/>
          </p:cNvSpPr>
          <p:nvPr>
            <p:ph type="ctrTitle"/>
          </p:nvPr>
        </p:nvSpPr>
        <p:spPr>
          <a:xfrm>
            <a:off x="4945231" y="504510"/>
            <a:ext cx="6587790" cy="1619566"/>
          </a:xfrm>
        </p:spPr>
        <p:txBody>
          <a:bodyPr anchor="t" anchorCtr="0">
            <a:normAutofit/>
          </a:bodyPr>
          <a:lstStyle>
            <a:lvl1pPr algn="l">
              <a:defRPr sz="4800" b="1">
                <a:solidFill>
                  <a:schemeClr val="tx2"/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13" name="Content Placeholder 2"/>
          <p:cNvSpPr>
            <a:spLocks noGrp="1"/>
          </p:cNvSpPr>
          <p:nvPr>
            <p:ph idx="11"/>
          </p:nvPr>
        </p:nvSpPr>
        <p:spPr>
          <a:xfrm>
            <a:off x="4945231" y="3072388"/>
            <a:ext cx="6587790" cy="2973318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4D42BD3A-EC38-406C-B104-2ECCCA7ADC52}"/>
              </a:ext>
            </a:extLst>
          </p:cNvPr>
          <p:cNvGrpSpPr/>
          <p:nvPr userDrawn="1"/>
        </p:nvGrpSpPr>
        <p:grpSpPr>
          <a:xfrm>
            <a:off x="0" y="6297455"/>
            <a:ext cx="12192000" cy="560545"/>
            <a:chOff x="0" y="6297455"/>
            <a:chExt cx="12192000" cy="560545"/>
          </a:xfrm>
        </p:grpSpPr>
        <p:pic>
          <p:nvPicPr>
            <p:cNvPr id="16" name="Graphic 15">
              <a:extLst>
                <a:ext uri="{FF2B5EF4-FFF2-40B4-BE49-F238E27FC236}">
                  <a16:creationId xmlns:a16="http://schemas.microsoft.com/office/drawing/2014/main" id="{8909132C-C20F-47CC-8856-C22AB5BA1ED7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0" y="6781800"/>
              <a:ext cx="12192000" cy="76200"/>
            </a:xfrm>
            <a:prstGeom prst="rect">
              <a:avLst/>
            </a:prstGeom>
          </p:spPr>
        </p:pic>
        <p:pic>
          <p:nvPicPr>
            <p:cNvPr id="17" name="Graphic 16">
              <a:extLst>
                <a:ext uri="{FF2B5EF4-FFF2-40B4-BE49-F238E27FC236}">
                  <a16:creationId xmlns:a16="http://schemas.microsoft.com/office/drawing/2014/main" id="{B5D450E9-A0D5-43CA-B547-023800465371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10849147" y="6297455"/>
              <a:ext cx="1082438" cy="355379"/>
            </a:xfrm>
            <a:prstGeom prst="rect">
              <a:avLst/>
            </a:prstGeom>
          </p:spPr>
        </p:pic>
      </p:grpSp>
      <p:sp>
        <p:nvSpPr>
          <p:cNvPr id="11" name="Footer Placeholder 3">
            <a:extLst>
              <a:ext uri="{FF2B5EF4-FFF2-40B4-BE49-F238E27FC236}">
                <a16:creationId xmlns:a16="http://schemas.microsoft.com/office/drawing/2014/main" id="{D01585A4-BC2F-4FB1-840C-A05850F3B76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914903" y="6433572"/>
            <a:ext cx="4114800" cy="21926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/>
              <a:t>primer besedfila v footerju</a:t>
            </a:r>
            <a:endParaRPr lang="en-SI" dirty="0"/>
          </a:p>
        </p:txBody>
      </p:sp>
    </p:spTree>
    <p:extLst>
      <p:ext uri="{BB962C8B-B14F-4D97-AF65-F5344CB8AC3E}">
        <p14:creationId xmlns:p14="http://schemas.microsoft.com/office/powerpoint/2010/main" val="5136812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3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15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3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3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3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45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3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3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3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45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300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300" fill="hold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300" fill="hold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45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300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300" fill="hold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00" fill="hold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grpId="0" nodeType="withEffect">
                                  <p:stCondLst>
                                    <p:cond delay="45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300"/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300" fill="hold"/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300" fill="hold"/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grpId="0" nodeType="withEffect">
                                  <p:stCondLst>
                                    <p:cond delay="45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300"/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300" fill="hold"/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300" fill="hold"/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21" presetClass="entr" presetSubtype="1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40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8" grpId="0" build="p">
        <p:tmplLst>
          <p:tmpl lvl="1">
            <p:tnLst>
              <p:par>
                <p:cTn presetID="42" presetClass="entr" presetSubtype="0" fill="hold" nodeType="withEffect">
                  <p:stCondLst>
                    <p:cond delay="3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300"/>
                        <p:tgtEl>
                          <p:spTgt spid="18"/>
                        </p:tgtEl>
                      </p:cBhvr>
                    </p:animEffect>
                    <p:anim calcmode="lin" valueType="num">
                      <p:cBhvr>
                        <p:cTn dur="300" fill="hold"/>
                        <p:tgtEl>
                          <p:spTgt spid="18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300" fill="hold"/>
                        <p:tgtEl>
                          <p:spTgt spid="18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9" grpId="0"/>
      <p:bldP spid="13" grpId="0" build="p">
        <p:tmplLst>
          <p:tmpl lvl="1">
            <p:tnLst>
              <p:par>
                <p:cTn presetID="42" presetClass="entr" presetSubtype="0" fill="hold" nodeType="withEffect">
                  <p:stCondLst>
                    <p:cond delay="4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300"/>
                        <p:tgtEl>
                          <p:spTgt spid="13"/>
                        </p:tgtEl>
                      </p:cBhvr>
                    </p:animEffect>
                    <p:anim calcmode="lin" valueType="num">
                      <p:cBhvr>
                        <p:cTn dur="300" fill="hold"/>
                        <p:tgtEl>
                          <p:spTgt spid="1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300" fill="hold"/>
                        <p:tgtEl>
                          <p:spTgt spid="1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2">
            <p:tnLst>
              <p:par>
                <p:cTn presetID="42" presetClass="entr" presetSubtype="0" fill="hold" nodeType="withEffect">
                  <p:stCondLst>
                    <p:cond delay="4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300"/>
                        <p:tgtEl>
                          <p:spTgt spid="13"/>
                        </p:tgtEl>
                      </p:cBhvr>
                    </p:animEffect>
                    <p:anim calcmode="lin" valueType="num">
                      <p:cBhvr>
                        <p:cTn dur="300" fill="hold"/>
                        <p:tgtEl>
                          <p:spTgt spid="1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300" fill="hold"/>
                        <p:tgtEl>
                          <p:spTgt spid="1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3">
            <p:tnLst>
              <p:par>
                <p:cTn presetID="42" presetClass="entr" presetSubtype="0" fill="hold" nodeType="withEffect">
                  <p:stCondLst>
                    <p:cond delay="4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300"/>
                        <p:tgtEl>
                          <p:spTgt spid="13"/>
                        </p:tgtEl>
                      </p:cBhvr>
                    </p:animEffect>
                    <p:anim calcmode="lin" valueType="num">
                      <p:cBhvr>
                        <p:cTn dur="300" fill="hold"/>
                        <p:tgtEl>
                          <p:spTgt spid="1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300" fill="hold"/>
                        <p:tgtEl>
                          <p:spTgt spid="1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4">
            <p:tnLst>
              <p:par>
                <p:cTn presetID="42" presetClass="entr" presetSubtype="0" fill="hold" nodeType="withEffect">
                  <p:stCondLst>
                    <p:cond delay="4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300"/>
                        <p:tgtEl>
                          <p:spTgt spid="13"/>
                        </p:tgtEl>
                      </p:cBhvr>
                    </p:animEffect>
                    <p:anim calcmode="lin" valueType="num">
                      <p:cBhvr>
                        <p:cTn dur="300" fill="hold"/>
                        <p:tgtEl>
                          <p:spTgt spid="1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300" fill="hold"/>
                        <p:tgtEl>
                          <p:spTgt spid="1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5">
            <p:tnLst>
              <p:par>
                <p:cTn presetID="42" presetClass="entr" presetSubtype="0" fill="hold" nodeType="withEffect">
                  <p:stCondLst>
                    <p:cond delay="4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300"/>
                        <p:tgtEl>
                          <p:spTgt spid="13"/>
                        </p:tgtEl>
                      </p:cBhvr>
                    </p:animEffect>
                    <p:anim calcmode="lin" valueType="num">
                      <p:cBhvr>
                        <p:cTn dur="300" fill="hold"/>
                        <p:tgtEl>
                          <p:spTgt spid="1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300" fill="hold"/>
                        <p:tgtEl>
                          <p:spTgt spid="1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Graphic 14">
            <a:extLst>
              <a:ext uri="{FF2B5EF4-FFF2-40B4-BE49-F238E27FC236}">
                <a16:creationId xmlns:a16="http://schemas.microsoft.com/office/drawing/2014/main" id="{3399B25C-D011-4702-A99B-6B031042E7E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0"/>
            <a:ext cx="12192000" cy="1397000"/>
          </a:xfrm>
          <a:prstGeom prst="rect">
            <a:avLst/>
          </a:prstGeom>
        </p:spPr>
      </p:pic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1802676" y="935630"/>
            <a:ext cx="8586650" cy="4829990"/>
          </a:xfrm>
          <a:noFill/>
        </p:spPr>
        <p:txBody>
          <a:bodyPr/>
          <a:lstStyle/>
          <a:p>
            <a:endParaRPr lang="en-GB" dirty="0"/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2CB5447B-8260-4859-AC06-E764EE02EF67}"/>
              </a:ext>
            </a:extLst>
          </p:cNvPr>
          <p:cNvGrpSpPr/>
          <p:nvPr userDrawn="1"/>
        </p:nvGrpSpPr>
        <p:grpSpPr>
          <a:xfrm>
            <a:off x="0" y="6297455"/>
            <a:ext cx="12192000" cy="560545"/>
            <a:chOff x="0" y="6297455"/>
            <a:chExt cx="12192000" cy="560545"/>
          </a:xfrm>
        </p:grpSpPr>
        <p:pic>
          <p:nvPicPr>
            <p:cNvPr id="9" name="Graphic 8">
              <a:extLst>
                <a:ext uri="{FF2B5EF4-FFF2-40B4-BE49-F238E27FC236}">
                  <a16:creationId xmlns:a16="http://schemas.microsoft.com/office/drawing/2014/main" id="{45B74CD9-4F4B-412F-B4FC-7912E60E6A93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0" y="6781800"/>
              <a:ext cx="12192000" cy="76200"/>
            </a:xfrm>
            <a:prstGeom prst="rect">
              <a:avLst/>
            </a:prstGeom>
          </p:spPr>
        </p:pic>
        <p:pic>
          <p:nvPicPr>
            <p:cNvPr id="10" name="Graphic 9">
              <a:extLst>
                <a:ext uri="{FF2B5EF4-FFF2-40B4-BE49-F238E27FC236}">
                  <a16:creationId xmlns:a16="http://schemas.microsoft.com/office/drawing/2014/main" id="{C4D1C443-B1C3-47C7-A3EF-F4846FCB438F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>
              <a:off x="10849147" y="6297455"/>
              <a:ext cx="1082438" cy="355379"/>
            </a:xfrm>
            <a:prstGeom prst="rect">
              <a:avLst/>
            </a:prstGeom>
          </p:spPr>
        </p:pic>
      </p:grpSp>
      <p:sp>
        <p:nvSpPr>
          <p:cNvPr id="11" name="Footer Placeholder 3">
            <a:extLst>
              <a:ext uri="{FF2B5EF4-FFF2-40B4-BE49-F238E27FC236}">
                <a16:creationId xmlns:a16="http://schemas.microsoft.com/office/drawing/2014/main" id="{27E16D8D-59CA-40CD-A654-72D7533E91A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60415" y="6433572"/>
            <a:ext cx="4114800" cy="21926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/>
              <a:t>primer besedfila v footerju</a:t>
            </a:r>
            <a:endParaRPr lang="en-SI" dirty="0"/>
          </a:p>
        </p:txBody>
      </p:sp>
    </p:spTree>
    <p:extLst>
      <p:ext uri="{BB962C8B-B14F-4D97-AF65-F5344CB8AC3E}">
        <p14:creationId xmlns:p14="http://schemas.microsoft.com/office/powerpoint/2010/main" val="22729604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Screen Image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6858000"/>
          </a:xfrm>
          <a:noFill/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918607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Graphic 19">
            <a:extLst>
              <a:ext uri="{FF2B5EF4-FFF2-40B4-BE49-F238E27FC236}">
                <a16:creationId xmlns:a16="http://schemas.microsoft.com/office/drawing/2014/main" id="{116F8B72-FE9B-4727-B40D-210503CC617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0"/>
            <a:ext cx="12192000" cy="1397000"/>
          </a:xfrm>
          <a:prstGeom prst="rect">
            <a:avLst/>
          </a:prstGeom>
        </p:spPr>
      </p:pic>
      <p:sp>
        <p:nvSpPr>
          <p:cNvPr id="4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1162050" y="1869118"/>
            <a:ext cx="9867900" cy="2416413"/>
          </a:xfrm>
        </p:spPr>
        <p:txBody>
          <a:bodyPr>
            <a:noAutofit/>
          </a:bodyPr>
          <a:lstStyle>
            <a:lvl1pPr algn="ctr">
              <a:defRPr lang="en-GB" sz="3200" b="1" i="0" baseline="0" smtClean="0">
                <a:solidFill>
                  <a:schemeClr val="accent1"/>
                </a:solidFill>
                <a:effectLst/>
                <a:latin typeface="+mj-lt"/>
              </a:defRPr>
            </a:lvl1pPr>
            <a:lvl2pPr algn="ctr">
              <a:defRPr sz="3200"/>
            </a:lvl2pPr>
            <a:lvl3pPr algn="ctr">
              <a:defRPr sz="3200"/>
            </a:lvl3pPr>
            <a:lvl4pPr algn="ctr">
              <a:defRPr sz="3200"/>
            </a:lvl4pPr>
            <a:lvl5pPr algn="ctr">
              <a:defRPr sz="3200"/>
            </a:lvl5pPr>
          </a:lstStyle>
          <a:p>
            <a:pPr lvl="0"/>
            <a:r>
              <a:rPr lang="en-GB" dirty="0" err="1"/>
              <a:t>Slovenc</a:t>
            </a:r>
            <a:r>
              <a:rPr lang="en-GB" dirty="0"/>
              <a:t>, </a:t>
            </a:r>
            <a:r>
              <a:rPr lang="en-GB" dirty="0" err="1"/>
              <a:t>tvoja</a:t>
            </a:r>
            <a:r>
              <a:rPr lang="en-GB" dirty="0"/>
              <a:t> </a:t>
            </a:r>
            <a:r>
              <a:rPr lang="en-GB" dirty="0" err="1"/>
              <a:t>zemlja</a:t>
            </a:r>
            <a:r>
              <a:rPr lang="en-GB" dirty="0"/>
              <a:t> je </a:t>
            </a:r>
            <a:r>
              <a:rPr lang="en-GB" dirty="0" err="1"/>
              <a:t>zdrava</a:t>
            </a:r>
            <a:r>
              <a:rPr lang="en-GB" dirty="0"/>
              <a:t> </a:t>
            </a:r>
            <a:br>
              <a:rPr lang="en-GB" dirty="0"/>
            </a:br>
            <a:r>
              <a:rPr lang="en-GB" dirty="0"/>
              <a:t>in </a:t>
            </a:r>
            <a:r>
              <a:rPr lang="en-GB" dirty="0" err="1"/>
              <a:t>pridnim</a:t>
            </a:r>
            <a:r>
              <a:rPr lang="en-GB" dirty="0"/>
              <a:t> </a:t>
            </a:r>
            <a:r>
              <a:rPr lang="en-GB" dirty="0" err="1"/>
              <a:t>nje</a:t>
            </a:r>
            <a:r>
              <a:rPr lang="en-GB" dirty="0"/>
              <a:t> </a:t>
            </a:r>
            <a:r>
              <a:rPr lang="en-GB" dirty="0" err="1"/>
              <a:t>lega</a:t>
            </a:r>
            <a:r>
              <a:rPr lang="en-GB" dirty="0"/>
              <a:t> </a:t>
            </a:r>
            <a:r>
              <a:rPr lang="en-GB" dirty="0" err="1"/>
              <a:t>najprava</a:t>
            </a:r>
            <a:r>
              <a:rPr lang="en-GB" dirty="0"/>
              <a:t>. </a:t>
            </a:r>
            <a:br>
              <a:rPr lang="en-GB" dirty="0"/>
            </a:br>
            <a:r>
              <a:rPr lang="en-GB" dirty="0"/>
              <a:t>Polje, </a:t>
            </a:r>
            <a:r>
              <a:rPr lang="en-GB" dirty="0" err="1"/>
              <a:t>vinograd</a:t>
            </a:r>
            <a:r>
              <a:rPr lang="en-GB" dirty="0"/>
              <a:t>, </a:t>
            </a:r>
            <a:r>
              <a:rPr lang="en-GB" dirty="0" err="1"/>
              <a:t>gora</a:t>
            </a:r>
            <a:r>
              <a:rPr lang="en-GB" dirty="0"/>
              <a:t>, </a:t>
            </a:r>
            <a:r>
              <a:rPr lang="en-GB" dirty="0" err="1"/>
              <a:t>morje</a:t>
            </a:r>
            <a:r>
              <a:rPr lang="en-GB" dirty="0"/>
              <a:t>, </a:t>
            </a:r>
            <a:br>
              <a:rPr lang="en-GB" dirty="0"/>
            </a:br>
            <a:r>
              <a:rPr lang="en-GB" dirty="0" err="1"/>
              <a:t>ruda</a:t>
            </a:r>
            <a:r>
              <a:rPr lang="en-GB" dirty="0"/>
              <a:t>, </a:t>
            </a:r>
            <a:r>
              <a:rPr lang="en-GB" dirty="0" err="1"/>
              <a:t>kupčija</a:t>
            </a:r>
            <a:r>
              <a:rPr lang="en-GB" dirty="0"/>
              <a:t> </a:t>
            </a:r>
            <a:r>
              <a:rPr lang="en-GB" dirty="0" err="1"/>
              <a:t>tebe</a:t>
            </a:r>
            <a:r>
              <a:rPr lang="en-GB" dirty="0"/>
              <a:t> rede.</a:t>
            </a:r>
            <a:endParaRPr lang="en-US" dirty="0"/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1" hasCustomPrompt="1"/>
          </p:nvPr>
        </p:nvSpPr>
        <p:spPr>
          <a:xfrm>
            <a:off x="3267075" y="4441998"/>
            <a:ext cx="5657850" cy="284460"/>
          </a:xfrm>
        </p:spPr>
        <p:txBody>
          <a:bodyPr tIns="0" bIns="0">
            <a:normAutofit/>
          </a:bodyPr>
          <a:lstStyle>
            <a:lvl1pPr algn="ctr">
              <a:defRPr sz="1600" i="0">
                <a:solidFill>
                  <a:schemeClr val="tx1"/>
                </a:solidFill>
              </a:defRPr>
            </a:lvl1pPr>
            <a:lvl2pPr algn="ctr">
              <a:defRPr/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lvl="0"/>
            <a:r>
              <a:rPr lang="sl-SI" dirty="0"/>
              <a:t>— </a:t>
            </a:r>
            <a:r>
              <a:rPr lang="en-GB" dirty="0"/>
              <a:t>Valentin </a:t>
            </a:r>
            <a:r>
              <a:rPr lang="en-GB" dirty="0" err="1"/>
              <a:t>Vodnik</a:t>
            </a:r>
            <a:endParaRPr lang="sl-SI" dirty="0"/>
          </a:p>
        </p:txBody>
      </p:sp>
      <p:sp>
        <p:nvSpPr>
          <p:cNvPr id="17" name="Text Placeholder 13"/>
          <p:cNvSpPr>
            <a:spLocks noGrp="1"/>
          </p:cNvSpPr>
          <p:nvPr>
            <p:ph type="body" sz="quarter" idx="12" hasCustomPrompt="1"/>
          </p:nvPr>
        </p:nvSpPr>
        <p:spPr>
          <a:xfrm>
            <a:off x="3267075" y="4767872"/>
            <a:ext cx="5657850" cy="230105"/>
          </a:xfrm>
        </p:spPr>
        <p:txBody>
          <a:bodyPr tIns="0" bIns="0">
            <a:normAutofit/>
          </a:bodyPr>
          <a:lstStyle>
            <a:lvl1pPr algn="ctr">
              <a:defRPr sz="1400" i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algn="ctr">
              <a:defRPr/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lvl="0"/>
            <a:r>
              <a:rPr lang="en-GB" dirty="0" err="1"/>
              <a:t>Dramilo</a:t>
            </a:r>
            <a:endParaRPr lang="sl-SI" dirty="0"/>
          </a:p>
        </p:txBody>
      </p:sp>
      <p:sp>
        <p:nvSpPr>
          <p:cNvPr id="22" name="Picture Placeholder 35">
            <a:extLst>
              <a:ext uri="{FF2B5EF4-FFF2-40B4-BE49-F238E27FC236}">
                <a16:creationId xmlns:a16="http://schemas.microsoft.com/office/drawing/2014/main" id="{CD6D51FA-A71E-4B4C-B93D-EFC4566AC200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5557044" y="1409124"/>
            <a:ext cx="1077912" cy="303527"/>
          </a:xfrm>
        </p:spPr>
        <p:txBody>
          <a:bodyPr/>
          <a:lstStyle>
            <a:lvl1pPr>
              <a:defRPr sz="1000"/>
            </a:lvl1pPr>
          </a:lstStyle>
          <a:p>
            <a:endParaRPr lang="en-SI" dirty="0"/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1037C08F-18EE-4B3A-A91B-01CAC193208A}"/>
              </a:ext>
            </a:extLst>
          </p:cNvPr>
          <p:cNvGrpSpPr/>
          <p:nvPr userDrawn="1"/>
        </p:nvGrpSpPr>
        <p:grpSpPr>
          <a:xfrm>
            <a:off x="0" y="6297455"/>
            <a:ext cx="12192000" cy="560545"/>
            <a:chOff x="0" y="6297455"/>
            <a:chExt cx="12192000" cy="560545"/>
          </a:xfrm>
        </p:grpSpPr>
        <p:pic>
          <p:nvPicPr>
            <p:cNvPr id="18" name="Graphic 17">
              <a:extLst>
                <a:ext uri="{FF2B5EF4-FFF2-40B4-BE49-F238E27FC236}">
                  <a16:creationId xmlns:a16="http://schemas.microsoft.com/office/drawing/2014/main" id="{86C7774B-571B-48FE-A90F-066FB236D39F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0" y="6781800"/>
              <a:ext cx="12192000" cy="76200"/>
            </a:xfrm>
            <a:prstGeom prst="rect">
              <a:avLst/>
            </a:prstGeom>
          </p:spPr>
        </p:pic>
        <p:pic>
          <p:nvPicPr>
            <p:cNvPr id="19" name="Graphic 18">
              <a:extLst>
                <a:ext uri="{FF2B5EF4-FFF2-40B4-BE49-F238E27FC236}">
                  <a16:creationId xmlns:a16="http://schemas.microsoft.com/office/drawing/2014/main" id="{4C8A1169-5FBE-44B8-B258-EAA29426AA2E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>
              <a:off x="10849147" y="6297455"/>
              <a:ext cx="1082438" cy="355379"/>
            </a:xfrm>
            <a:prstGeom prst="rect">
              <a:avLst/>
            </a:prstGeom>
          </p:spPr>
        </p:pic>
      </p:grpSp>
      <p:sp>
        <p:nvSpPr>
          <p:cNvPr id="11" name="Footer Placeholder 3">
            <a:extLst>
              <a:ext uri="{FF2B5EF4-FFF2-40B4-BE49-F238E27FC236}">
                <a16:creationId xmlns:a16="http://schemas.microsoft.com/office/drawing/2014/main" id="{55637CCC-3416-4B50-B6D6-07F96F84FC6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60415" y="6433572"/>
            <a:ext cx="4114800" cy="21926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/>
              <a:t>primer besedfila v footerju</a:t>
            </a:r>
            <a:endParaRPr lang="en-SI" dirty="0"/>
          </a:p>
        </p:txBody>
      </p:sp>
    </p:spTree>
    <p:extLst>
      <p:ext uri="{BB962C8B-B14F-4D97-AF65-F5344CB8AC3E}">
        <p14:creationId xmlns:p14="http://schemas.microsoft.com/office/powerpoint/2010/main" val="42677453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3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15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3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3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3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45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3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3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3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3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3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3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>
        <p:tmplLst>
          <p:tmpl lvl="1">
            <p:tnLst>
              <p:par>
                <p:cTn presetID="42" presetClass="entr" presetSubtype="0" fill="hold" nodeType="withEffect">
                  <p:stCondLst>
                    <p:cond delay="1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300"/>
                        <p:tgtEl>
                          <p:spTgt spid="4"/>
                        </p:tgtEl>
                      </p:cBhvr>
                    </p:animEffect>
                    <p:anim calcmode="lin" valueType="num">
                      <p:cBhvr>
                        <p:cTn dur="300" fill="hold"/>
                        <p:tgtEl>
                          <p:spTgt spid="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300" fill="hold"/>
                        <p:tgtEl>
                          <p:spTgt spid="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4" grpId="0" build="p">
        <p:tmplLst>
          <p:tmpl lvl="1">
            <p:tnLst>
              <p:par>
                <p:cTn presetID="42" presetClass="entr" presetSubtype="0" fill="hold" nodeType="withEffect">
                  <p:stCondLst>
                    <p:cond delay="4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300"/>
                        <p:tgtEl>
                          <p:spTgt spid="14"/>
                        </p:tgtEl>
                      </p:cBhvr>
                    </p:animEffect>
                    <p:anim calcmode="lin" valueType="num">
                      <p:cBhvr>
                        <p:cTn dur="300" fill="hold"/>
                        <p:tgtEl>
                          <p:spTgt spid="1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300" fill="hold"/>
                        <p:tgtEl>
                          <p:spTgt spid="1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7" grpId="0" build="p">
        <p:tmplLst>
          <p:tmpl lvl="1">
            <p:tnLst>
              <p:par>
                <p:cTn presetID="42" presetClass="entr" presetSubtype="0" fill="hold" nodeType="withEffect">
                  <p:stCondLst>
                    <p:cond delay="6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300"/>
                        <p:tgtEl>
                          <p:spTgt spid="17"/>
                        </p:tgtEl>
                      </p:cBhvr>
                    </p:animEffect>
                    <p:anim calcmode="lin" valueType="num">
                      <p:cBhvr>
                        <p:cTn dur="300" fill="hold"/>
                        <p:tgtEl>
                          <p:spTgt spid="1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300" fill="hold"/>
                        <p:tgtEl>
                          <p:spTgt spid="1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2" grpId="0"/>
    </p:bld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ctrTitle"/>
          </p:nvPr>
        </p:nvSpPr>
        <p:spPr>
          <a:xfrm>
            <a:off x="1116912" y="2449342"/>
            <a:ext cx="6063033" cy="1460967"/>
          </a:xfrm>
        </p:spPr>
        <p:txBody>
          <a:bodyPr lIns="0" tIns="0" rIns="0" bIns="0" anchor="t" anchorCtr="0">
            <a:normAutofit/>
          </a:bodyPr>
          <a:lstStyle>
            <a:lvl1pPr algn="l">
              <a:defRPr sz="4800" b="1">
                <a:solidFill>
                  <a:schemeClr val="tx2"/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58A73DAD-066F-4CEB-B1D8-CC4D8205C9D2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116912" y="4072553"/>
            <a:ext cx="2136828" cy="456565"/>
          </a:xfrm>
        </p:spPr>
        <p:txBody>
          <a:bodyPr/>
          <a:lstStyle/>
          <a:p>
            <a:endParaRPr lang="en-SI" dirty="0"/>
          </a:p>
        </p:txBody>
      </p:sp>
      <p:pic>
        <p:nvPicPr>
          <p:cNvPr id="15" name="Graphic 14">
            <a:extLst>
              <a:ext uri="{FF2B5EF4-FFF2-40B4-BE49-F238E27FC236}">
                <a16:creationId xmlns:a16="http://schemas.microsoft.com/office/drawing/2014/main" id="{E5FDC52C-D12C-461C-8305-5A6DC2F2010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661550" y="-220257"/>
            <a:ext cx="2534532" cy="72994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9600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1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3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 nodePh="1">
                                  <p:stCondLst>
                                    <p:cond delay="250"/>
                                  </p:stCondLst>
                                  <p:endCondLst>
                                    <p:cond evt="begin" delay="0">
                                      <p:tn val="10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3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3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3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4" grpId="0"/>
    </p:bld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Zelen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>
            <a:extLst>
              <a:ext uri="{FF2B5EF4-FFF2-40B4-BE49-F238E27FC236}">
                <a16:creationId xmlns:a16="http://schemas.microsoft.com/office/drawing/2014/main" id="{91BE765F-982A-458A-9B63-FAB8836B52A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16912" y="2449342"/>
            <a:ext cx="6063033" cy="1460967"/>
          </a:xfrm>
        </p:spPr>
        <p:txBody>
          <a:bodyPr lIns="0" tIns="0" rIns="0" bIns="0" anchor="t" anchorCtr="0">
            <a:normAutofit/>
          </a:bodyPr>
          <a:lstStyle>
            <a:lvl1pPr algn="l">
              <a:defRPr sz="4800" b="1">
                <a:solidFill>
                  <a:schemeClr val="bg1"/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17" name="Picture Placeholder 3">
            <a:extLst>
              <a:ext uri="{FF2B5EF4-FFF2-40B4-BE49-F238E27FC236}">
                <a16:creationId xmlns:a16="http://schemas.microsoft.com/office/drawing/2014/main" id="{C5FCD679-742D-4D3C-899C-E3C4C9E527B9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116912" y="4072553"/>
            <a:ext cx="2136828" cy="456565"/>
          </a:xfrm>
        </p:spPr>
        <p:txBody>
          <a:bodyPr/>
          <a:lstStyle/>
          <a:p>
            <a:endParaRPr lang="en-SI" dirty="0"/>
          </a:p>
        </p:txBody>
      </p:sp>
      <p:pic>
        <p:nvPicPr>
          <p:cNvPr id="9" name="Graphic 8">
            <a:extLst>
              <a:ext uri="{FF2B5EF4-FFF2-40B4-BE49-F238E27FC236}">
                <a16:creationId xmlns:a16="http://schemas.microsoft.com/office/drawing/2014/main" id="{4F01AD14-81BD-46F3-8310-6DE2D8A9485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661550" y="-220257"/>
            <a:ext cx="2534532" cy="72994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02379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1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3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 nodePh="1">
                                  <p:stCondLst>
                                    <p:cond delay="250"/>
                                  </p:stCondLst>
                                  <p:endCondLst>
                                    <p:cond evt="begin" delay="0">
                                      <p:tn val="10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3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3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3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7" grpId="0"/>
    </p:bld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Dark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le 1">
            <a:extLst>
              <a:ext uri="{FF2B5EF4-FFF2-40B4-BE49-F238E27FC236}">
                <a16:creationId xmlns:a16="http://schemas.microsoft.com/office/drawing/2014/main" id="{41A6A101-1D56-42C0-A17D-600B9793693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16912" y="2449342"/>
            <a:ext cx="6063033" cy="1460967"/>
          </a:xfrm>
        </p:spPr>
        <p:txBody>
          <a:bodyPr lIns="0" tIns="0" rIns="0" bIns="0" anchor="t" anchorCtr="0">
            <a:normAutofit/>
          </a:bodyPr>
          <a:lstStyle>
            <a:lvl1pPr algn="l">
              <a:defRPr sz="4800" b="1">
                <a:solidFill>
                  <a:schemeClr val="bg1"/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9" name="Picture Placeholder 3">
            <a:extLst>
              <a:ext uri="{FF2B5EF4-FFF2-40B4-BE49-F238E27FC236}">
                <a16:creationId xmlns:a16="http://schemas.microsoft.com/office/drawing/2014/main" id="{9B13F380-CE13-4A6B-8E82-00BCB96F773E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116912" y="4072553"/>
            <a:ext cx="2136828" cy="456565"/>
          </a:xfrm>
        </p:spPr>
        <p:txBody>
          <a:bodyPr/>
          <a:lstStyle/>
          <a:p>
            <a:endParaRPr lang="en-SI" dirty="0"/>
          </a:p>
        </p:txBody>
      </p:sp>
      <p:pic>
        <p:nvPicPr>
          <p:cNvPr id="10" name="Graphic 9">
            <a:extLst>
              <a:ext uri="{FF2B5EF4-FFF2-40B4-BE49-F238E27FC236}">
                <a16:creationId xmlns:a16="http://schemas.microsoft.com/office/drawing/2014/main" id="{8A902270-6A46-4E1E-9D02-9C4343280AB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661550" y="-220257"/>
            <a:ext cx="2534532" cy="72994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45828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1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3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 nodePh="1">
                                  <p:stCondLst>
                                    <p:cond delay="250"/>
                                  </p:stCondLst>
                                  <p:endCondLst>
                                    <p:cond evt="begin" delay="0">
                                      <p:tn val="10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3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3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3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9" grpId="0"/>
    </p:bld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glavni Slide Cr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ctrTitle"/>
          </p:nvPr>
        </p:nvSpPr>
        <p:spPr>
          <a:xfrm>
            <a:off x="1116912" y="2449342"/>
            <a:ext cx="6063033" cy="1460967"/>
          </a:xfrm>
        </p:spPr>
        <p:txBody>
          <a:bodyPr lIns="0" tIns="0" rIns="0" bIns="0" anchor="t" anchorCtr="0">
            <a:normAutofit/>
          </a:bodyPr>
          <a:lstStyle>
            <a:lvl1pPr algn="l">
              <a:defRPr sz="4800" b="1">
                <a:solidFill>
                  <a:schemeClr val="tx2"/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58A73DAD-066F-4CEB-B1D8-CC4D8205C9D2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116912" y="4072553"/>
            <a:ext cx="2136828" cy="456565"/>
          </a:xfrm>
        </p:spPr>
        <p:txBody>
          <a:bodyPr/>
          <a:lstStyle/>
          <a:p>
            <a:endParaRPr lang="en-SI" dirty="0"/>
          </a:p>
        </p:txBody>
      </p:sp>
      <p:pic>
        <p:nvPicPr>
          <p:cNvPr id="6" name="Graphic 5">
            <a:extLst>
              <a:ext uri="{FF2B5EF4-FFF2-40B4-BE49-F238E27FC236}">
                <a16:creationId xmlns:a16="http://schemas.microsoft.com/office/drawing/2014/main" id="{29AE1EB6-5F9F-438A-90AA-C2331B4BECC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6781800"/>
            <a:ext cx="12192000" cy="76200"/>
          </a:xfrm>
          <a:prstGeom prst="rect">
            <a:avLst/>
          </a:prstGeom>
        </p:spPr>
      </p:pic>
      <p:sp>
        <p:nvSpPr>
          <p:cNvPr id="11" name="Text Placeholder 13">
            <a:extLst>
              <a:ext uri="{FF2B5EF4-FFF2-40B4-BE49-F238E27FC236}">
                <a16:creationId xmlns:a16="http://schemas.microsoft.com/office/drawing/2014/main" id="{F0A67EB7-44B7-4C4F-8314-38FD6FB3CFBF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7179945" y="6395451"/>
            <a:ext cx="4636494" cy="261413"/>
          </a:xfrm>
        </p:spPr>
        <p:txBody>
          <a:bodyPr lIns="0" tIns="0" rIns="0" bIns="0">
            <a:normAutofit/>
          </a:bodyPr>
          <a:lstStyle>
            <a:lvl1pPr algn="r">
              <a:defRPr sz="1400" i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algn="ctr">
              <a:defRPr/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lvl="0"/>
            <a:r>
              <a:rPr lang="en-GB" dirty="0" err="1"/>
              <a:t>Zadružna</a:t>
            </a:r>
            <a:r>
              <a:rPr lang="en-GB" dirty="0"/>
              <a:t> </a:t>
            </a:r>
            <a:r>
              <a:rPr lang="en-GB" dirty="0" err="1"/>
              <a:t>zveza</a:t>
            </a:r>
            <a:r>
              <a:rPr lang="en-GB" dirty="0"/>
              <a:t> </a:t>
            </a:r>
            <a:r>
              <a:rPr lang="en-GB" dirty="0" err="1"/>
              <a:t>Slovenije</a:t>
            </a:r>
            <a:r>
              <a:rPr lang="en-GB" dirty="0"/>
              <a:t>, </a:t>
            </a:r>
            <a:r>
              <a:rPr lang="en-GB" dirty="0" err="1"/>
              <a:t>z.o.o</a:t>
            </a:r>
            <a:r>
              <a:rPr lang="en-GB" dirty="0"/>
              <a:t>. </a:t>
            </a:r>
            <a:r>
              <a:rPr lang="en-GB" dirty="0" err="1"/>
              <a:t>ali</a:t>
            </a:r>
            <a:r>
              <a:rPr lang="en-GB" dirty="0"/>
              <a:t> www.zzs.si</a:t>
            </a:r>
            <a:endParaRPr lang="sl-SI" dirty="0"/>
          </a:p>
        </p:txBody>
      </p:sp>
      <p:pic>
        <p:nvPicPr>
          <p:cNvPr id="8" name="Graphic 7">
            <a:extLst>
              <a:ext uri="{FF2B5EF4-FFF2-40B4-BE49-F238E27FC236}">
                <a16:creationId xmlns:a16="http://schemas.microsoft.com/office/drawing/2014/main" id="{83B40FC5-E6D1-4508-BA6B-779D21648DBB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0068125" y="331842"/>
            <a:ext cx="1748314" cy="5739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18890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1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3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 nodePh="1">
                                  <p:stCondLst>
                                    <p:cond delay="250"/>
                                  </p:stCondLst>
                                  <p:endCondLst>
                                    <p:cond evt="begin" delay="0">
                                      <p:tn val="10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3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3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3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3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3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3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4" grpId="0"/>
      <p:bldP spid="11" grpId="0" build="p">
        <p:tmplLst>
          <p:tmpl lvl="1">
            <p:tnLst>
              <p:par>
                <p:cTn presetID="42" presetClass="entr" presetSubtype="0" fill="hold" nodeType="withEffect">
                  <p:stCondLst>
                    <p:cond delay="6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300"/>
                        <p:tgtEl>
                          <p:spTgt spid="11"/>
                        </p:tgtEl>
                      </p:cBhvr>
                    </p:animEffect>
                    <p:anim calcmode="lin" valueType="num">
                      <p:cBhvr>
                        <p:cTn dur="300" fill="hold"/>
                        <p:tgtEl>
                          <p:spTgt spid="1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300" fill="hold"/>
                        <p:tgtEl>
                          <p:spTgt spid="1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glavni Slide BrezCr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ctrTitle"/>
          </p:nvPr>
        </p:nvSpPr>
        <p:spPr>
          <a:xfrm>
            <a:off x="1116912" y="2449342"/>
            <a:ext cx="6063033" cy="1460967"/>
          </a:xfrm>
        </p:spPr>
        <p:txBody>
          <a:bodyPr lIns="0" tIns="0" rIns="0" bIns="0" anchor="t" anchorCtr="0">
            <a:normAutofit/>
          </a:bodyPr>
          <a:lstStyle>
            <a:lvl1pPr algn="l">
              <a:defRPr sz="4800" b="1">
                <a:solidFill>
                  <a:schemeClr val="tx2"/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58A73DAD-066F-4CEB-B1D8-CC4D8205C9D2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116912" y="4072553"/>
            <a:ext cx="2136828" cy="456565"/>
          </a:xfrm>
        </p:spPr>
        <p:txBody>
          <a:bodyPr/>
          <a:lstStyle/>
          <a:p>
            <a:endParaRPr lang="en-SI" dirty="0"/>
          </a:p>
        </p:txBody>
      </p:sp>
      <p:sp>
        <p:nvSpPr>
          <p:cNvPr id="11" name="Text Placeholder 13">
            <a:extLst>
              <a:ext uri="{FF2B5EF4-FFF2-40B4-BE49-F238E27FC236}">
                <a16:creationId xmlns:a16="http://schemas.microsoft.com/office/drawing/2014/main" id="{F0A67EB7-44B7-4C4F-8314-38FD6FB3CFBF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7179945" y="6395451"/>
            <a:ext cx="4636494" cy="261413"/>
          </a:xfrm>
        </p:spPr>
        <p:txBody>
          <a:bodyPr lIns="0" tIns="0" rIns="0" bIns="0">
            <a:normAutofit/>
          </a:bodyPr>
          <a:lstStyle>
            <a:lvl1pPr algn="r">
              <a:defRPr sz="1400" i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algn="ctr">
              <a:defRPr/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lvl="0"/>
            <a:r>
              <a:rPr lang="en-GB" dirty="0" err="1"/>
              <a:t>Zadružna</a:t>
            </a:r>
            <a:r>
              <a:rPr lang="en-GB" dirty="0"/>
              <a:t> </a:t>
            </a:r>
            <a:r>
              <a:rPr lang="en-GB" dirty="0" err="1"/>
              <a:t>zveza</a:t>
            </a:r>
            <a:r>
              <a:rPr lang="en-GB" dirty="0"/>
              <a:t> </a:t>
            </a:r>
            <a:r>
              <a:rPr lang="en-GB" dirty="0" err="1"/>
              <a:t>Slovenije</a:t>
            </a:r>
            <a:r>
              <a:rPr lang="en-GB" dirty="0"/>
              <a:t>, </a:t>
            </a:r>
            <a:r>
              <a:rPr lang="en-GB" dirty="0" err="1"/>
              <a:t>z.o.o</a:t>
            </a:r>
            <a:r>
              <a:rPr lang="en-GB" dirty="0"/>
              <a:t>. </a:t>
            </a:r>
            <a:r>
              <a:rPr lang="en-GB" dirty="0" err="1"/>
              <a:t>ali</a:t>
            </a:r>
            <a:r>
              <a:rPr lang="en-GB" dirty="0"/>
              <a:t> www.zzs.si</a:t>
            </a:r>
            <a:endParaRPr lang="sl-SI" dirty="0"/>
          </a:p>
        </p:txBody>
      </p:sp>
      <p:pic>
        <p:nvPicPr>
          <p:cNvPr id="13" name="Graphic 12">
            <a:extLst>
              <a:ext uri="{FF2B5EF4-FFF2-40B4-BE49-F238E27FC236}">
                <a16:creationId xmlns:a16="http://schemas.microsoft.com/office/drawing/2014/main" id="{78007365-2776-48B6-9716-C7E35E662F5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068125" y="331842"/>
            <a:ext cx="1748314" cy="5739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66948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1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3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 nodePh="1">
                                  <p:stCondLst>
                                    <p:cond delay="250"/>
                                  </p:stCondLst>
                                  <p:endCondLst>
                                    <p:cond evt="begin" delay="0">
                                      <p:tn val="10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3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3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3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3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3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3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4" grpId="0"/>
      <p:bldP spid="11" grpId="0" build="p">
        <p:tmplLst>
          <p:tmpl lvl="1">
            <p:tnLst>
              <p:par>
                <p:cTn presetID="42" presetClass="entr" presetSubtype="0" fill="hold" nodeType="withEffect">
                  <p:stCondLst>
                    <p:cond delay="6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300"/>
                        <p:tgtEl>
                          <p:spTgt spid="11"/>
                        </p:tgtEl>
                      </p:cBhvr>
                    </p:animEffect>
                    <p:anim calcmode="lin" valueType="num">
                      <p:cBhvr>
                        <p:cTn dur="300" fill="hold"/>
                        <p:tgtEl>
                          <p:spTgt spid="1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300" fill="hold"/>
                        <p:tgtEl>
                          <p:spTgt spid="1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:a16="http://schemas.microsoft.com/office/drawing/2014/main" id="{294D6D0C-937E-49DD-A94F-2646B93E7E5E}"/>
              </a:ext>
            </a:extLst>
          </p:cNvPr>
          <p:cNvGrpSpPr/>
          <p:nvPr userDrawn="1"/>
        </p:nvGrpSpPr>
        <p:grpSpPr>
          <a:xfrm>
            <a:off x="0" y="6297455"/>
            <a:ext cx="12192000" cy="560545"/>
            <a:chOff x="0" y="6297455"/>
            <a:chExt cx="12192000" cy="560545"/>
          </a:xfrm>
        </p:grpSpPr>
        <p:pic>
          <p:nvPicPr>
            <p:cNvPr id="7" name="Graphic 6">
              <a:extLst>
                <a:ext uri="{FF2B5EF4-FFF2-40B4-BE49-F238E27FC236}">
                  <a16:creationId xmlns:a16="http://schemas.microsoft.com/office/drawing/2014/main" id="{172C7BF3-13A6-4373-9C1B-BC15480FA6ED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0" y="6781800"/>
              <a:ext cx="12192000" cy="76200"/>
            </a:xfrm>
            <a:prstGeom prst="rect">
              <a:avLst/>
            </a:prstGeom>
          </p:spPr>
        </p:pic>
        <p:pic>
          <p:nvPicPr>
            <p:cNvPr id="8" name="Graphic 7">
              <a:extLst>
                <a:ext uri="{FF2B5EF4-FFF2-40B4-BE49-F238E27FC236}">
                  <a16:creationId xmlns:a16="http://schemas.microsoft.com/office/drawing/2014/main" id="{2BC7DBCF-51D7-4B93-BC18-BE3B8F3F00DE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10849147" y="6297455"/>
              <a:ext cx="1082438" cy="355379"/>
            </a:xfrm>
            <a:prstGeom prst="rect">
              <a:avLst/>
            </a:prstGeom>
          </p:spPr>
        </p:pic>
      </p:grpSp>
      <p:sp>
        <p:nvSpPr>
          <p:cNvPr id="9" name="Footer Placeholder 3">
            <a:extLst>
              <a:ext uri="{FF2B5EF4-FFF2-40B4-BE49-F238E27FC236}">
                <a16:creationId xmlns:a16="http://schemas.microsoft.com/office/drawing/2014/main" id="{350BDEB0-3F50-421E-B8E4-2BBD4514258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60415" y="6433572"/>
            <a:ext cx="4114800" cy="21926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/>
              <a:t>primer besedfila v footerju</a:t>
            </a:r>
            <a:endParaRPr lang="en-SI" dirty="0"/>
          </a:p>
        </p:txBody>
      </p:sp>
    </p:spTree>
    <p:extLst>
      <p:ext uri="{BB962C8B-B14F-4D97-AF65-F5344CB8AC3E}">
        <p14:creationId xmlns:p14="http://schemas.microsoft.com/office/powerpoint/2010/main" val="16247281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go NPozitiv Slide Zlat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phic 2">
            <a:extLst>
              <a:ext uri="{FF2B5EF4-FFF2-40B4-BE49-F238E27FC236}">
                <a16:creationId xmlns:a16="http://schemas.microsoft.com/office/drawing/2014/main" id="{DC3DA8FA-ECFB-432B-9205-9C66950DAB6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528060" y="2517332"/>
            <a:ext cx="5135880" cy="16861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8080527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ox Content 2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ubtitle 2"/>
          <p:cNvSpPr>
            <a:spLocks noGrp="1"/>
          </p:cNvSpPr>
          <p:nvPr>
            <p:ph type="subTitle" idx="10" hasCustomPrompt="1"/>
          </p:nvPr>
        </p:nvSpPr>
        <p:spPr>
          <a:xfrm>
            <a:off x="690192" y="1316110"/>
            <a:ext cx="10835058" cy="429614"/>
          </a:xfrm>
        </p:spPr>
        <p:txBody>
          <a:bodyPr lIns="0" tIns="0" rIns="0" bIns="0"/>
          <a:lstStyle>
            <a:lvl1pPr marL="0" indent="0" algn="l">
              <a:buNone/>
              <a:defRPr lang="en-GB" dirty="0">
                <a:solidFill>
                  <a:schemeClr val="accent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l-SI" dirty="0"/>
              <a:t>Podnaslov text</a:t>
            </a:r>
            <a:endParaRPr lang="en-GB" dirty="0"/>
          </a:p>
        </p:txBody>
      </p:sp>
      <p:sp>
        <p:nvSpPr>
          <p:cNvPr id="15" name="Title 1"/>
          <p:cNvSpPr>
            <a:spLocks noGrp="1"/>
          </p:cNvSpPr>
          <p:nvPr>
            <p:ph type="ctrTitle"/>
          </p:nvPr>
        </p:nvSpPr>
        <p:spPr>
          <a:xfrm>
            <a:off x="690192" y="504509"/>
            <a:ext cx="10835058" cy="796191"/>
          </a:xfrm>
        </p:spPr>
        <p:txBody>
          <a:bodyPr lIns="0" tIns="0" rIns="0" bIns="0" anchor="t" anchorCtr="0">
            <a:normAutofit/>
          </a:bodyPr>
          <a:lstStyle>
            <a:lvl1pPr algn="l">
              <a:defRPr sz="4800" b="1">
                <a:solidFill>
                  <a:schemeClr val="tx2"/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17" name="Content Placeholder 2"/>
          <p:cNvSpPr>
            <a:spLocks noGrp="1"/>
          </p:cNvSpPr>
          <p:nvPr>
            <p:ph idx="11"/>
          </p:nvPr>
        </p:nvSpPr>
        <p:spPr>
          <a:xfrm>
            <a:off x="690192" y="2145029"/>
            <a:ext cx="5226959" cy="3886201"/>
          </a:xfrm>
          <a:solidFill>
            <a:schemeClr val="bg1"/>
          </a:solidFill>
          <a:ln>
            <a:noFill/>
          </a:ln>
          <a:effectLst>
            <a:outerShdw blurRad="812800" dist="304800" dir="2700000" algn="tl" rotWithShape="0">
              <a:schemeClr val="accent2">
                <a:lumMod val="75000"/>
                <a:alpha val="24000"/>
              </a:schemeClr>
            </a:outerShdw>
          </a:effectLst>
        </p:spPr>
        <p:txBody>
          <a:bodyPr lIns="360000" tIns="360000" rIns="360000" bIns="360000"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21" name="Content Placeholder 2"/>
          <p:cNvSpPr>
            <a:spLocks noGrp="1"/>
          </p:cNvSpPr>
          <p:nvPr>
            <p:ph idx="12"/>
          </p:nvPr>
        </p:nvSpPr>
        <p:spPr>
          <a:xfrm>
            <a:off x="6298291" y="2145029"/>
            <a:ext cx="5226959" cy="3886201"/>
          </a:xfrm>
          <a:solidFill>
            <a:schemeClr val="bg1"/>
          </a:solidFill>
          <a:ln>
            <a:noFill/>
          </a:ln>
          <a:effectLst>
            <a:outerShdw blurRad="812800" dist="304800" dir="2700000" algn="tl" rotWithShape="0">
              <a:schemeClr val="accent2">
                <a:lumMod val="75000"/>
                <a:alpha val="24000"/>
              </a:schemeClr>
            </a:outerShdw>
          </a:effectLst>
        </p:spPr>
        <p:txBody>
          <a:bodyPr lIns="360000" tIns="360000" rIns="360000" bIns="360000"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63E94445-EB90-4468-9C2A-7943362D2C4C}"/>
              </a:ext>
            </a:extLst>
          </p:cNvPr>
          <p:cNvGrpSpPr/>
          <p:nvPr userDrawn="1"/>
        </p:nvGrpSpPr>
        <p:grpSpPr>
          <a:xfrm>
            <a:off x="0" y="6297455"/>
            <a:ext cx="12192000" cy="560545"/>
            <a:chOff x="0" y="6297455"/>
            <a:chExt cx="12192000" cy="560545"/>
          </a:xfrm>
        </p:grpSpPr>
        <p:pic>
          <p:nvPicPr>
            <p:cNvPr id="18" name="Graphic 17">
              <a:extLst>
                <a:ext uri="{FF2B5EF4-FFF2-40B4-BE49-F238E27FC236}">
                  <a16:creationId xmlns:a16="http://schemas.microsoft.com/office/drawing/2014/main" id="{A3023E89-9B44-448A-B292-1572F0BA7CF3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0" y="6781800"/>
              <a:ext cx="12192000" cy="76200"/>
            </a:xfrm>
            <a:prstGeom prst="rect">
              <a:avLst/>
            </a:prstGeom>
          </p:spPr>
        </p:pic>
        <p:pic>
          <p:nvPicPr>
            <p:cNvPr id="19" name="Graphic 18">
              <a:extLst>
                <a:ext uri="{FF2B5EF4-FFF2-40B4-BE49-F238E27FC236}">
                  <a16:creationId xmlns:a16="http://schemas.microsoft.com/office/drawing/2014/main" id="{282E540A-7E9A-4F69-BE01-ACB00B5A3BC0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10849147" y="6297455"/>
              <a:ext cx="1082438" cy="355379"/>
            </a:xfrm>
            <a:prstGeom prst="rect">
              <a:avLst/>
            </a:prstGeom>
          </p:spPr>
        </p:pic>
      </p:grpSp>
      <p:sp>
        <p:nvSpPr>
          <p:cNvPr id="11" name="Footer Placeholder 3">
            <a:extLst>
              <a:ext uri="{FF2B5EF4-FFF2-40B4-BE49-F238E27FC236}">
                <a16:creationId xmlns:a16="http://schemas.microsoft.com/office/drawing/2014/main" id="{92E5C33B-AB72-4A2F-A709-B50F6348838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60415" y="6433572"/>
            <a:ext cx="4114800" cy="21926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r>
              <a:rPr lang="en-US"/>
              <a:t>primer besedfila v footerju</a:t>
            </a:r>
            <a:endParaRPr lang="en-SI" dirty="0"/>
          </a:p>
        </p:txBody>
      </p:sp>
    </p:spTree>
    <p:extLst>
      <p:ext uri="{BB962C8B-B14F-4D97-AF65-F5344CB8AC3E}">
        <p14:creationId xmlns:p14="http://schemas.microsoft.com/office/powerpoint/2010/main" val="14965537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3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15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3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3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3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45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300"/>
                                        <p:tgtEl>
                                          <p:spTgt spid="17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300" fill="hold"/>
                                        <p:tgtEl>
                                          <p:spTgt spid="17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300" fill="hold"/>
                                        <p:tgtEl>
                                          <p:spTgt spid="17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45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3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3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3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45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300"/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300" fill="hold"/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00" fill="hold"/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grpId="0" nodeType="withEffect">
                                  <p:stCondLst>
                                    <p:cond delay="45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300"/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300" fill="hold"/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300" fill="hold"/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grpId="0" nodeType="withEffect">
                                  <p:stCondLst>
                                    <p:cond delay="45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300"/>
                                        <p:tgtEl>
                                          <p:spTgt spid="1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300" fill="hold"/>
                                        <p:tgtEl>
                                          <p:spTgt spid="1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300" fill="hold"/>
                                        <p:tgtEl>
                                          <p:spTgt spid="1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2" presetClass="entr" presetSubtype="0" fill="hold" grpId="0" nodeType="withEffect">
                                  <p:stCondLst>
                                    <p:cond delay="45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300"/>
                                        <p:tgtEl>
                                          <p:spTgt spid="1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300" fill="hold"/>
                                        <p:tgtEl>
                                          <p:spTgt spid="1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300" fill="hold"/>
                                        <p:tgtEl>
                                          <p:spTgt spid="1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42" presetClass="entr" presetSubtype="0" fill="hold" grpId="0" nodeType="withEffect">
                                  <p:stCondLst>
                                    <p:cond delay="55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300"/>
                                        <p:tgtEl>
                                          <p:spTgt spid="21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300" fill="hold"/>
                                        <p:tgtEl>
                                          <p:spTgt spid="21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300" fill="hold"/>
                                        <p:tgtEl>
                                          <p:spTgt spid="21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42" presetClass="entr" presetSubtype="0" fill="hold" grpId="0" nodeType="withEffect">
                                  <p:stCondLst>
                                    <p:cond delay="55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3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3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3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42" presetClass="entr" presetSubtype="0" fill="hold" grpId="0" nodeType="withEffect">
                                  <p:stCondLst>
                                    <p:cond delay="55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300"/>
                                        <p:tgtEl>
                                          <p:spTgt spid="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300" fill="hold"/>
                                        <p:tgtEl>
                                          <p:spTgt spid="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300" fill="hold"/>
                                        <p:tgtEl>
                                          <p:spTgt spid="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42" presetClass="entr" presetSubtype="0" fill="hold" grpId="0" nodeType="withEffect">
                                  <p:stCondLst>
                                    <p:cond delay="55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300"/>
                                        <p:tgtEl>
                                          <p:spTgt spid="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300" fill="hold"/>
                                        <p:tgtEl>
                                          <p:spTgt spid="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300" fill="hold"/>
                                        <p:tgtEl>
                                          <p:spTgt spid="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42" presetClass="entr" presetSubtype="0" fill="hold" grpId="0" nodeType="withEffect">
                                  <p:stCondLst>
                                    <p:cond delay="55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300"/>
                                        <p:tgtEl>
                                          <p:spTgt spid="2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300" fill="hold"/>
                                        <p:tgtEl>
                                          <p:spTgt spid="2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300" fill="hold"/>
                                        <p:tgtEl>
                                          <p:spTgt spid="2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0" presetID="42" presetClass="entr" presetSubtype="0" fill="hold" grpId="0" nodeType="withEffect">
                                  <p:stCondLst>
                                    <p:cond delay="55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300"/>
                                        <p:tgtEl>
                                          <p:spTgt spid="2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300" fill="hold"/>
                                        <p:tgtEl>
                                          <p:spTgt spid="2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300" fill="hold"/>
                                        <p:tgtEl>
                                          <p:spTgt spid="2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build="p">
        <p:tmplLst>
          <p:tmpl lvl="1">
            <p:tnLst>
              <p:par>
                <p:cTn presetID="42" presetClass="entr" presetSubtype="0" fill="hold" nodeType="withEffect">
                  <p:stCondLst>
                    <p:cond delay="3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300"/>
                        <p:tgtEl>
                          <p:spTgt spid="13"/>
                        </p:tgtEl>
                      </p:cBhvr>
                    </p:animEffect>
                    <p:anim calcmode="lin" valueType="num">
                      <p:cBhvr>
                        <p:cTn dur="300" fill="hold"/>
                        <p:tgtEl>
                          <p:spTgt spid="1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300" fill="hold"/>
                        <p:tgtEl>
                          <p:spTgt spid="1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5" grpId="0"/>
      <p:bldP spid="17" grpId="0" build="p" animBg="1">
        <p:tmplLst>
          <p:tmpl>
            <p:tnLst>
              <p:par>
                <p:cTn presetID="42" presetClass="entr" presetSubtype="0" fill="hold" nodeType="withEffect">
                  <p:stCondLst>
                    <p:cond delay="4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300"/>
                        <p:tgtEl>
                          <p:spTgt spid="17"/>
                        </p:tgtEl>
                      </p:cBhvr>
                    </p:animEffect>
                    <p:anim calcmode="lin" valueType="num">
                      <p:cBhvr>
                        <p:cTn dur="300" fill="hold"/>
                        <p:tgtEl>
                          <p:spTgt spid="1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300" fill="hold"/>
                        <p:tgtEl>
                          <p:spTgt spid="1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1">
            <p:tnLst>
              <p:par>
                <p:cTn presetID="42" presetClass="entr" presetSubtype="0" fill="hold" nodeType="withEffect">
                  <p:stCondLst>
                    <p:cond delay="4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300"/>
                        <p:tgtEl>
                          <p:spTgt spid="17"/>
                        </p:tgtEl>
                      </p:cBhvr>
                    </p:animEffect>
                    <p:anim calcmode="lin" valueType="num">
                      <p:cBhvr>
                        <p:cTn dur="300" fill="hold"/>
                        <p:tgtEl>
                          <p:spTgt spid="1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300" fill="hold"/>
                        <p:tgtEl>
                          <p:spTgt spid="1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2">
            <p:tnLst>
              <p:par>
                <p:cTn presetID="42" presetClass="entr" presetSubtype="0" fill="hold" nodeType="withEffect">
                  <p:stCondLst>
                    <p:cond delay="4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300"/>
                        <p:tgtEl>
                          <p:spTgt spid="17"/>
                        </p:tgtEl>
                      </p:cBhvr>
                    </p:animEffect>
                    <p:anim calcmode="lin" valueType="num">
                      <p:cBhvr>
                        <p:cTn dur="300" fill="hold"/>
                        <p:tgtEl>
                          <p:spTgt spid="1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300" fill="hold"/>
                        <p:tgtEl>
                          <p:spTgt spid="1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3">
            <p:tnLst>
              <p:par>
                <p:cTn presetID="42" presetClass="entr" presetSubtype="0" fill="hold" nodeType="withEffect">
                  <p:stCondLst>
                    <p:cond delay="4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300"/>
                        <p:tgtEl>
                          <p:spTgt spid="17"/>
                        </p:tgtEl>
                      </p:cBhvr>
                    </p:animEffect>
                    <p:anim calcmode="lin" valueType="num">
                      <p:cBhvr>
                        <p:cTn dur="300" fill="hold"/>
                        <p:tgtEl>
                          <p:spTgt spid="1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300" fill="hold"/>
                        <p:tgtEl>
                          <p:spTgt spid="1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4">
            <p:tnLst>
              <p:par>
                <p:cTn presetID="42" presetClass="entr" presetSubtype="0" fill="hold" nodeType="withEffect">
                  <p:stCondLst>
                    <p:cond delay="4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300"/>
                        <p:tgtEl>
                          <p:spTgt spid="17"/>
                        </p:tgtEl>
                      </p:cBhvr>
                    </p:animEffect>
                    <p:anim calcmode="lin" valueType="num">
                      <p:cBhvr>
                        <p:cTn dur="300" fill="hold"/>
                        <p:tgtEl>
                          <p:spTgt spid="1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300" fill="hold"/>
                        <p:tgtEl>
                          <p:spTgt spid="1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5">
            <p:tnLst>
              <p:par>
                <p:cTn presetID="42" presetClass="entr" presetSubtype="0" fill="hold" nodeType="withEffect">
                  <p:stCondLst>
                    <p:cond delay="4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300"/>
                        <p:tgtEl>
                          <p:spTgt spid="17"/>
                        </p:tgtEl>
                      </p:cBhvr>
                    </p:animEffect>
                    <p:anim calcmode="lin" valueType="num">
                      <p:cBhvr>
                        <p:cTn dur="300" fill="hold"/>
                        <p:tgtEl>
                          <p:spTgt spid="1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300" fill="hold"/>
                        <p:tgtEl>
                          <p:spTgt spid="1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1" grpId="0" build="p" animBg="1">
        <p:tmplLst>
          <p:tmpl>
            <p:tnLst>
              <p:par>
                <p:cTn presetID="42" presetClass="entr" presetSubtype="0" fill="hold" nodeType="withEffect">
                  <p:stCondLst>
                    <p:cond delay="5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300"/>
                        <p:tgtEl>
                          <p:spTgt spid="21"/>
                        </p:tgtEl>
                      </p:cBhvr>
                    </p:animEffect>
                    <p:anim calcmode="lin" valueType="num">
                      <p:cBhvr>
                        <p:cTn dur="300" fill="hold"/>
                        <p:tgtEl>
                          <p:spTgt spid="2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300" fill="hold"/>
                        <p:tgtEl>
                          <p:spTgt spid="2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1">
            <p:tnLst>
              <p:par>
                <p:cTn presetID="42" presetClass="entr" presetSubtype="0" fill="hold" nodeType="withEffect">
                  <p:stCondLst>
                    <p:cond delay="5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300"/>
                        <p:tgtEl>
                          <p:spTgt spid="21"/>
                        </p:tgtEl>
                      </p:cBhvr>
                    </p:animEffect>
                    <p:anim calcmode="lin" valueType="num">
                      <p:cBhvr>
                        <p:cTn dur="300" fill="hold"/>
                        <p:tgtEl>
                          <p:spTgt spid="2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300" fill="hold"/>
                        <p:tgtEl>
                          <p:spTgt spid="2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2">
            <p:tnLst>
              <p:par>
                <p:cTn presetID="42" presetClass="entr" presetSubtype="0" fill="hold" nodeType="withEffect">
                  <p:stCondLst>
                    <p:cond delay="5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300"/>
                        <p:tgtEl>
                          <p:spTgt spid="21"/>
                        </p:tgtEl>
                      </p:cBhvr>
                    </p:animEffect>
                    <p:anim calcmode="lin" valueType="num">
                      <p:cBhvr>
                        <p:cTn dur="300" fill="hold"/>
                        <p:tgtEl>
                          <p:spTgt spid="2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300" fill="hold"/>
                        <p:tgtEl>
                          <p:spTgt spid="2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3">
            <p:tnLst>
              <p:par>
                <p:cTn presetID="42" presetClass="entr" presetSubtype="0" fill="hold" nodeType="withEffect">
                  <p:stCondLst>
                    <p:cond delay="5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300"/>
                        <p:tgtEl>
                          <p:spTgt spid="21"/>
                        </p:tgtEl>
                      </p:cBhvr>
                    </p:animEffect>
                    <p:anim calcmode="lin" valueType="num">
                      <p:cBhvr>
                        <p:cTn dur="300" fill="hold"/>
                        <p:tgtEl>
                          <p:spTgt spid="2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300" fill="hold"/>
                        <p:tgtEl>
                          <p:spTgt spid="2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4">
            <p:tnLst>
              <p:par>
                <p:cTn presetID="42" presetClass="entr" presetSubtype="0" fill="hold" nodeType="withEffect">
                  <p:stCondLst>
                    <p:cond delay="5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300"/>
                        <p:tgtEl>
                          <p:spTgt spid="21"/>
                        </p:tgtEl>
                      </p:cBhvr>
                    </p:animEffect>
                    <p:anim calcmode="lin" valueType="num">
                      <p:cBhvr>
                        <p:cTn dur="300" fill="hold"/>
                        <p:tgtEl>
                          <p:spTgt spid="2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300" fill="hold"/>
                        <p:tgtEl>
                          <p:spTgt spid="2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5">
            <p:tnLst>
              <p:par>
                <p:cTn presetID="42" presetClass="entr" presetSubtype="0" fill="hold" nodeType="withEffect">
                  <p:stCondLst>
                    <p:cond delay="5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300"/>
                        <p:tgtEl>
                          <p:spTgt spid="21"/>
                        </p:tgtEl>
                      </p:cBhvr>
                    </p:animEffect>
                    <p:anim calcmode="lin" valueType="num">
                      <p:cBhvr>
                        <p:cTn dur="300" fill="hold"/>
                        <p:tgtEl>
                          <p:spTgt spid="2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300" fill="hold"/>
                        <p:tgtEl>
                          <p:spTgt spid="2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ox Content 3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Content Placeholder 2"/>
          <p:cNvSpPr>
            <a:spLocks noGrp="1"/>
          </p:cNvSpPr>
          <p:nvPr>
            <p:ph idx="11"/>
          </p:nvPr>
        </p:nvSpPr>
        <p:spPr>
          <a:xfrm>
            <a:off x="690193" y="2145029"/>
            <a:ext cx="3348408" cy="3886201"/>
          </a:xfrm>
          <a:solidFill>
            <a:schemeClr val="bg1"/>
          </a:solidFill>
          <a:ln>
            <a:noFill/>
          </a:ln>
          <a:effectLst>
            <a:outerShdw blurRad="812800" dist="304800" dir="2700000" algn="tl" rotWithShape="0">
              <a:schemeClr val="accent2">
                <a:lumMod val="75000"/>
                <a:alpha val="24000"/>
              </a:schemeClr>
            </a:outerShdw>
          </a:effectLst>
        </p:spPr>
        <p:txBody>
          <a:bodyPr lIns="360000" tIns="360000" rIns="360000" bIns="360000"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2" name="Content Placeholder 2"/>
          <p:cNvSpPr>
            <a:spLocks noGrp="1"/>
          </p:cNvSpPr>
          <p:nvPr>
            <p:ph idx="12"/>
          </p:nvPr>
        </p:nvSpPr>
        <p:spPr>
          <a:xfrm>
            <a:off x="4421797" y="2145029"/>
            <a:ext cx="3348408" cy="3886201"/>
          </a:xfrm>
          <a:solidFill>
            <a:schemeClr val="bg1"/>
          </a:solidFill>
          <a:ln>
            <a:noFill/>
          </a:ln>
          <a:effectLst>
            <a:outerShdw blurRad="812800" dist="304800" dir="2700000" algn="tl" rotWithShape="0">
              <a:schemeClr val="accent2">
                <a:lumMod val="75000"/>
                <a:alpha val="24000"/>
              </a:schemeClr>
            </a:outerShdw>
          </a:effectLst>
        </p:spPr>
        <p:txBody>
          <a:bodyPr lIns="360000" tIns="360000" rIns="360000" bIns="360000"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4" name="Content Placeholder 2"/>
          <p:cNvSpPr>
            <a:spLocks noGrp="1"/>
          </p:cNvSpPr>
          <p:nvPr>
            <p:ph idx="13"/>
          </p:nvPr>
        </p:nvSpPr>
        <p:spPr>
          <a:xfrm>
            <a:off x="8176842" y="2145029"/>
            <a:ext cx="3348408" cy="3886201"/>
          </a:xfrm>
          <a:solidFill>
            <a:schemeClr val="bg1"/>
          </a:solidFill>
          <a:ln>
            <a:noFill/>
          </a:ln>
          <a:effectLst>
            <a:outerShdw blurRad="812800" dist="304800" dir="2700000" algn="tl" rotWithShape="0">
              <a:schemeClr val="accent2">
                <a:lumMod val="75000"/>
                <a:alpha val="24000"/>
              </a:schemeClr>
            </a:outerShdw>
          </a:effectLst>
        </p:spPr>
        <p:txBody>
          <a:bodyPr lIns="360000" tIns="360000" rIns="360000" bIns="360000"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25" name="Subtitle 2">
            <a:extLst>
              <a:ext uri="{FF2B5EF4-FFF2-40B4-BE49-F238E27FC236}">
                <a16:creationId xmlns:a16="http://schemas.microsoft.com/office/drawing/2014/main" id="{E3ADBA48-918B-4A39-B2D3-370F808DB48F}"/>
              </a:ext>
            </a:extLst>
          </p:cNvPr>
          <p:cNvSpPr>
            <a:spLocks noGrp="1"/>
          </p:cNvSpPr>
          <p:nvPr>
            <p:ph type="subTitle" idx="10" hasCustomPrompt="1"/>
          </p:nvPr>
        </p:nvSpPr>
        <p:spPr>
          <a:xfrm>
            <a:off x="690192" y="1316110"/>
            <a:ext cx="10835058" cy="429614"/>
          </a:xfrm>
        </p:spPr>
        <p:txBody>
          <a:bodyPr lIns="0" tIns="0" rIns="0" bIns="0"/>
          <a:lstStyle>
            <a:lvl1pPr marL="0" indent="0" algn="l">
              <a:buNone/>
              <a:defRPr lang="en-GB" dirty="0">
                <a:solidFill>
                  <a:schemeClr val="accent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l-SI" dirty="0"/>
              <a:t>Podnaslov text</a:t>
            </a:r>
            <a:endParaRPr lang="en-GB" dirty="0"/>
          </a:p>
        </p:txBody>
      </p:sp>
      <p:sp>
        <p:nvSpPr>
          <p:cNvPr id="26" name="Title 1">
            <a:extLst>
              <a:ext uri="{FF2B5EF4-FFF2-40B4-BE49-F238E27FC236}">
                <a16:creationId xmlns:a16="http://schemas.microsoft.com/office/drawing/2014/main" id="{8C6F9DD7-2799-44C4-90DF-9EE09A66C32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90192" y="504509"/>
            <a:ext cx="10835058" cy="796191"/>
          </a:xfrm>
        </p:spPr>
        <p:txBody>
          <a:bodyPr lIns="0" tIns="0" rIns="0" bIns="0" anchor="t" anchorCtr="0">
            <a:normAutofit/>
          </a:bodyPr>
          <a:lstStyle>
            <a:lvl1pPr algn="l">
              <a:defRPr sz="4800" b="1">
                <a:solidFill>
                  <a:schemeClr val="tx2"/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69104F86-2F75-435B-81C2-69A35679A270}"/>
              </a:ext>
            </a:extLst>
          </p:cNvPr>
          <p:cNvGrpSpPr/>
          <p:nvPr userDrawn="1"/>
        </p:nvGrpSpPr>
        <p:grpSpPr>
          <a:xfrm>
            <a:off x="0" y="6297455"/>
            <a:ext cx="12192000" cy="560545"/>
            <a:chOff x="0" y="6297455"/>
            <a:chExt cx="12192000" cy="560545"/>
          </a:xfrm>
        </p:grpSpPr>
        <p:pic>
          <p:nvPicPr>
            <p:cNvPr id="13" name="Graphic 12">
              <a:extLst>
                <a:ext uri="{FF2B5EF4-FFF2-40B4-BE49-F238E27FC236}">
                  <a16:creationId xmlns:a16="http://schemas.microsoft.com/office/drawing/2014/main" id="{513DE148-7ABB-4D7F-84EB-61262A6EFE41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0" y="6781800"/>
              <a:ext cx="12192000" cy="76200"/>
            </a:xfrm>
            <a:prstGeom prst="rect">
              <a:avLst/>
            </a:prstGeom>
          </p:spPr>
        </p:pic>
        <p:pic>
          <p:nvPicPr>
            <p:cNvPr id="15" name="Graphic 14">
              <a:extLst>
                <a:ext uri="{FF2B5EF4-FFF2-40B4-BE49-F238E27FC236}">
                  <a16:creationId xmlns:a16="http://schemas.microsoft.com/office/drawing/2014/main" id="{4D1FD22D-9442-44EE-86C8-51067AF80304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10849147" y="6297455"/>
              <a:ext cx="1082438" cy="355379"/>
            </a:xfrm>
            <a:prstGeom prst="rect">
              <a:avLst/>
            </a:prstGeom>
          </p:spPr>
        </p:pic>
      </p:grpSp>
      <p:sp>
        <p:nvSpPr>
          <p:cNvPr id="16" name="Footer Placeholder 3">
            <a:extLst>
              <a:ext uri="{FF2B5EF4-FFF2-40B4-BE49-F238E27FC236}">
                <a16:creationId xmlns:a16="http://schemas.microsoft.com/office/drawing/2014/main" id="{264CC4D3-3EED-45B7-B3C2-D4628835FF4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60415" y="6433572"/>
            <a:ext cx="4114800" cy="21926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r>
              <a:rPr lang="en-US"/>
              <a:t>primer besedfila v footerju</a:t>
            </a:r>
            <a:endParaRPr lang="en-SI" dirty="0"/>
          </a:p>
        </p:txBody>
      </p:sp>
    </p:spTree>
    <p:extLst>
      <p:ext uri="{BB962C8B-B14F-4D97-AF65-F5344CB8AC3E}">
        <p14:creationId xmlns:p14="http://schemas.microsoft.com/office/powerpoint/2010/main" val="17405104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4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"/>
                                        <p:tgtEl>
                                          <p:spTgt spid="17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300" fill="hold"/>
                                        <p:tgtEl>
                                          <p:spTgt spid="17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00" fill="hold"/>
                                        <p:tgtEl>
                                          <p:spTgt spid="17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45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3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3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3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45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300"/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300" fill="hold"/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300" fill="hold"/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45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300"/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300" fill="hold"/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300" fill="hold"/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45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300"/>
                                        <p:tgtEl>
                                          <p:spTgt spid="1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300" fill="hold"/>
                                        <p:tgtEl>
                                          <p:spTgt spid="1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00" fill="hold"/>
                                        <p:tgtEl>
                                          <p:spTgt spid="1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grpId="0" nodeType="withEffect">
                                  <p:stCondLst>
                                    <p:cond delay="45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300"/>
                                        <p:tgtEl>
                                          <p:spTgt spid="1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300" fill="hold"/>
                                        <p:tgtEl>
                                          <p:spTgt spid="1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300" fill="hold"/>
                                        <p:tgtEl>
                                          <p:spTgt spid="1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grpId="0" nodeType="withEffect">
                                  <p:stCondLst>
                                    <p:cond delay="55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300"/>
                                        <p:tgtEl>
                                          <p:spTgt spid="12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300" fill="hold"/>
                                        <p:tgtEl>
                                          <p:spTgt spid="12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300" fill="hold"/>
                                        <p:tgtEl>
                                          <p:spTgt spid="12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2" presetClass="entr" presetSubtype="0" fill="hold" grpId="0" nodeType="withEffect">
                                  <p:stCondLst>
                                    <p:cond delay="55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3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3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3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42" presetClass="entr" presetSubtype="0" fill="hold" grpId="0" nodeType="withEffect">
                                  <p:stCondLst>
                                    <p:cond delay="55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300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300" fill="hold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300" fill="hold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42" presetClass="entr" presetSubtype="0" fill="hold" grpId="0" nodeType="withEffect">
                                  <p:stCondLst>
                                    <p:cond delay="55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300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300" fill="hold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300" fill="hold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42" presetClass="entr" presetSubtype="0" fill="hold" grpId="0" nodeType="withEffect">
                                  <p:stCondLst>
                                    <p:cond delay="55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300"/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300" fill="hold"/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300" fill="hold"/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42" presetClass="entr" presetSubtype="0" fill="hold" grpId="0" nodeType="withEffect">
                                  <p:stCondLst>
                                    <p:cond delay="55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300"/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300" fill="hold"/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300" fill="hold"/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42" presetClass="entr" presetSubtype="0" fill="hold" grpId="0" nodeType="withEffect">
                                  <p:stCondLst>
                                    <p:cond delay="65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300"/>
                                        <p:tgtEl>
                                          <p:spTgt spid="1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300" fill="hold"/>
                                        <p:tgtEl>
                                          <p:spTgt spid="14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300" fill="hold"/>
                                        <p:tgtEl>
                                          <p:spTgt spid="14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0" presetID="42" presetClass="entr" presetSubtype="0" fill="hold" grpId="0" nodeType="withEffect">
                                  <p:stCondLst>
                                    <p:cond delay="65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3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3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3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5" presetID="42" presetClass="entr" presetSubtype="0" fill="hold" grpId="0" nodeType="withEffect">
                                  <p:stCondLst>
                                    <p:cond delay="65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300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300" fill="hold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300" fill="hold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0" presetID="42" presetClass="entr" presetSubtype="0" fill="hold" grpId="0" nodeType="withEffect">
                                  <p:stCondLst>
                                    <p:cond delay="65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300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3" dur="300" fill="hold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300" fill="hold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5" presetID="42" presetClass="entr" presetSubtype="0" fill="hold" grpId="0" nodeType="withEffect">
                                  <p:stCondLst>
                                    <p:cond delay="65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300"/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8" dur="300" fill="hold"/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300" fill="hold"/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0" presetID="42" presetClass="entr" presetSubtype="0" fill="hold" grpId="0" nodeType="withEffect">
                                  <p:stCondLst>
                                    <p:cond delay="65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300"/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3" dur="300" fill="hold"/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300" fill="hold"/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5" presetID="42" presetClass="entr" presetSubtype="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300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8" dur="300" fill="hold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300" fill="hold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0" presetID="42" presetClass="entr" presetSubtype="0" fill="hold" grpId="0" nodeType="withEffect">
                                  <p:stCondLst>
                                    <p:cond delay="15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3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3" dur="3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3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build="p" animBg="1">
        <p:tmplLst>
          <p:tmpl>
            <p:tnLst>
              <p:par>
                <p:cTn presetID="42" presetClass="entr" presetSubtype="0" fill="hold" nodeType="withEffect">
                  <p:stCondLst>
                    <p:cond delay="4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300"/>
                        <p:tgtEl>
                          <p:spTgt spid="17"/>
                        </p:tgtEl>
                      </p:cBhvr>
                    </p:animEffect>
                    <p:anim calcmode="lin" valueType="num">
                      <p:cBhvr>
                        <p:cTn dur="300" fill="hold"/>
                        <p:tgtEl>
                          <p:spTgt spid="1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300" fill="hold"/>
                        <p:tgtEl>
                          <p:spTgt spid="1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1">
            <p:tnLst>
              <p:par>
                <p:cTn presetID="42" presetClass="entr" presetSubtype="0" fill="hold" nodeType="withEffect">
                  <p:stCondLst>
                    <p:cond delay="4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300"/>
                        <p:tgtEl>
                          <p:spTgt spid="17"/>
                        </p:tgtEl>
                      </p:cBhvr>
                    </p:animEffect>
                    <p:anim calcmode="lin" valueType="num">
                      <p:cBhvr>
                        <p:cTn dur="300" fill="hold"/>
                        <p:tgtEl>
                          <p:spTgt spid="1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300" fill="hold"/>
                        <p:tgtEl>
                          <p:spTgt spid="1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2">
            <p:tnLst>
              <p:par>
                <p:cTn presetID="42" presetClass="entr" presetSubtype="0" fill="hold" nodeType="withEffect">
                  <p:stCondLst>
                    <p:cond delay="4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300"/>
                        <p:tgtEl>
                          <p:spTgt spid="17"/>
                        </p:tgtEl>
                      </p:cBhvr>
                    </p:animEffect>
                    <p:anim calcmode="lin" valueType="num">
                      <p:cBhvr>
                        <p:cTn dur="300" fill="hold"/>
                        <p:tgtEl>
                          <p:spTgt spid="1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300" fill="hold"/>
                        <p:tgtEl>
                          <p:spTgt spid="1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3">
            <p:tnLst>
              <p:par>
                <p:cTn presetID="42" presetClass="entr" presetSubtype="0" fill="hold" nodeType="withEffect">
                  <p:stCondLst>
                    <p:cond delay="4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300"/>
                        <p:tgtEl>
                          <p:spTgt spid="17"/>
                        </p:tgtEl>
                      </p:cBhvr>
                    </p:animEffect>
                    <p:anim calcmode="lin" valueType="num">
                      <p:cBhvr>
                        <p:cTn dur="300" fill="hold"/>
                        <p:tgtEl>
                          <p:spTgt spid="1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300" fill="hold"/>
                        <p:tgtEl>
                          <p:spTgt spid="1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4">
            <p:tnLst>
              <p:par>
                <p:cTn presetID="42" presetClass="entr" presetSubtype="0" fill="hold" nodeType="withEffect">
                  <p:stCondLst>
                    <p:cond delay="4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300"/>
                        <p:tgtEl>
                          <p:spTgt spid="17"/>
                        </p:tgtEl>
                      </p:cBhvr>
                    </p:animEffect>
                    <p:anim calcmode="lin" valueType="num">
                      <p:cBhvr>
                        <p:cTn dur="300" fill="hold"/>
                        <p:tgtEl>
                          <p:spTgt spid="1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300" fill="hold"/>
                        <p:tgtEl>
                          <p:spTgt spid="1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5">
            <p:tnLst>
              <p:par>
                <p:cTn presetID="42" presetClass="entr" presetSubtype="0" fill="hold" nodeType="withEffect">
                  <p:stCondLst>
                    <p:cond delay="4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300"/>
                        <p:tgtEl>
                          <p:spTgt spid="17"/>
                        </p:tgtEl>
                      </p:cBhvr>
                    </p:animEffect>
                    <p:anim calcmode="lin" valueType="num">
                      <p:cBhvr>
                        <p:cTn dur="300" fill="hold"/>
                        <p:tgtEl>
                          <p:spTgt spid="1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300" fill="hold"/>
                        <p:tgtEl>
                          <p:spTgt spid="1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2" grpId="0" build="p" animBg="1">
        <p:tmplLst>
          <p:tmpl>
            <p:tnLst>
              <p:par>
                <p:cTn presetID="42" presetClass="entr" presetSubtype="0" fill="hold" nodeType="withEffect">
                  <p:stCondLst>
                    <p:cond delay="5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300"/>
                        <p:tgtEl>
                          <p:spTgt spid="12"/>
                        </p:tgtEl>
                      </p:cBhvr>
                    </p:animEffect>
                    <p:anim calcmode="lin" valueType="num">
                      <p:cBhvr>
                        <p:cTn dur="300" fill="hold"/>
                        <p:tgtEl>
                          <p:spTgt spid="12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300" fill="hold"/>
                        <p:tgtEl>
                          <p:spTgt spid="12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1">
            <p:tnLst>
              <p:par>
                <p:cTn presetID="42" presetClass="entr" presetSubtype="0" fill="hold" nodeType="withEffect">
                  <p:stCondLst>
                    <p:cond delay="5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300"/>
                        <p:tgtEl>
                          <p:spTgt spid="12"/>
                        </p:tgtEl>
                      </p:cBhvr>
                    </p:animEffect>
                    <p:anim calcmode="lin" valueType="num">
                      <p:cBhvr>
                        <p:cTn dur="300" fill="hold"/>
                        <p:tgtEl>
                          <p:spTgt spid="12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300" fill="hold"/>
                        <p:tgtEl>
                          <p:spTgt spid="12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2">
            <p:tnLst>
              <p:par>
                <p:cTn presetID="42" presetClass="entr" presetSubtype="0" fill="hold" nodeType="withEffect">
                  <p:stCondLst>
                    <p:cond delay="5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300"/>
                        <p:tgtEl>
                          <p:spTgt spid="12"/>
                        </p:tgtEl>
                      </p:cBhvr>
                    </p:animEffect>
                    <p:anim calcmode="lin" valueType="num">
                      <p:cBhvr>
                        <p:cTn dur="300" fill="hold"/>
                        <p:tgtEl>
                          <p:spTgt spid="12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300" fill="hold"/>
                        <p:tgtEl>
                          <p:spTgt spid="12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3">
            <p:tnLst>
              <p:par>
                <p:cTn presetID="42" presetClass="entr" presetSubtype="0" fill="hold" nodeType="withEffect">
                  <p:stCondLst>
                    <p:cond delay="5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300"/>
                        <p:tgtEl>
                          <p:spTgt spid="12"/>
                        </p:tgtEl>
                      </p:cBhvr>
                    </p:animEffect>
                    <p:anim calcmode="lin" valueType="num">
                      <p:cBhvr>
                        <p:cTn dur="300" fill="hold"/>
                        <p:tgtEl>
                          <p:spTgt spid="12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300" fill="hold"/>
                        <p:tgtEl>
                          <p:spTgt spid="12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4">
            <p:tnLst>
              <p:par>
                <p:cTn presetID="42" presetClass="entr" presetSubtype="0" fill="hold" nodeType="withEffect">
                  <p:stCondLst>
                    <p:cond delay="5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300"/>
                        <p:tgtEl>
                          <p:spTgt spid="12"/>
                        </p:tgtEl>
                      </p:cBhvr>
                    </p:animEffect>
                    <p:anim calcmode="lin" valueType="num">
                      <p:cBhvr>
                        <p:cTn dur="300" fill="hold"/>
                        <p:tgtEl>
                          <p:spTgt spid="12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300" fill="hold"/>
                        <p:tgtEl>
                          <p:spTgt spid="12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5">
            <p:tnLst>
              <p:par>
                <p:cTn presetID="42" presetClass="entr" presetSubtype="0" fill="hold" nodeType="withEffect">
                  <p:stCondLst>
                    <p:cond delay="5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300"/>
                        <p:tgtEl>
                          <p:spTgt spid="12"/>
                        </p:tgtEl>
                      </p:cBhvr>
                    </p:animEffect>
                    <p:anim calcmode="lin" valueType="num">
                      <p:cBhvr>
                        <p:cTn dur="300" fill="hold"/>
                        <p:tgtEl>
                          <p:spTgt spid="12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300" fill="hold"/>
                        <p:tgtEl>
                          <p:spTgt spid="12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4" grpId="0" build="p" animBg="1">
        <p:tmplLst>
          <p:tmpl>
            <p:tnLst>
              <p:par>
                <p:cTn presetID="42" presetClass="entr" presetSubtype="0" fill="hold" nodeType="withEffect">
                  <p:stCondLst>
                    <p:cond delay="6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300"/>
                        <p:tgtEl>
                          <p:spTgt spid="14"/>
                        </p:tgtEl>
                      </p:cBhvr>
                    </p:animEffect>
                    <p:anim calcmode="lin" valueType="num">
                      <p:cBhvr>
                        <p:cTn dur="300" fill="hold"/>
                        <p:tgtEl>
                          <p:spTgt spid="1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300" fill="hold"/>
                        <p:tgtEl>
                          <p:spTgt spid="1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1">
            <p:tnLst>
              <p:par>
                <p:cTn presetID="42" presetClass="entr" presetSubtype="0" fill="hold" nodeType="withEffect">
                  <p:stCondLst>
                    <p:cond delay="6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300"/>
                        <p:tgtEl>
                          <p:spTgt spid="14"/>
                        </p:tgtEl>
                      </p:cBhvr>
                    </p:animEffect>
                    <p:anim calcmode="lin" valueType="num">
                      <p:cBhvr>
                        <p:cTn dur="300" fill="hold"/>
                        <p:tgtEl>
                          <p:spTgt spid="1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300" fill="hold"/>
                        <p:tgtEl>
                          <p:spTgt spid="1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2">
            <p:tnLst>
              <p:par>
                <p:cTn presetID="42" presetClass="entr" presetSubtype="0" fill="hold" nodeType="withEffect">
                  <p:stCondLst>
                    <p:cond delay="6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300"/>
                        <p:tgtEl>
                          <p:spTgt spid="14"/>
                        </p:tgtEl>
                      </p:cBhvr>
                    </p:animEffect>
                    <p:anim calcmode="lin" valueType="num">
                      <p:cBhvr>
                        <p:cTn dur="300" fill="hold"/>
                        <p:tgtEl>
                          <p:spTgt spid="1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300" fill="hold"/>
                        <p:tgtEl>
                          <p:spTgt spid="1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3">
            <p:tnLst>
              <p:par>
                <p:cTn presetID="42" presetClass="entr" presetSubtype="0" fill="hold" nodeType="withEffect">
                  <p:stCondLst>
                    <p:cond delay="6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300"/>
                        <p:tgtEl>
                          <p:spTgt spid="14"/>
                        </p:tgtEl>
                      </p:cBhvr>
                    </p:animEffect>
                    <p:anim calcmode="lin" valueType="num">
                      <p:cBhvr>
                        <p:cTn dur="300" fill="hold"/>
                        <p:tgtEl>
                          <p:spTgt spid="1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300" fill="hold"/>
                        <p:tgtEl>
                          <p:spTgt spid="1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4">
            <p:tnLst>
              <p:par>
                <p:cTn presetID="42" presetClass="entr" presetSubtype="0" fill="hold" nodeType="withEffect">
                  <p:stCondLst>
                    <p:cond delay="6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300"/>
                        <p:tgtEl>
                          <p:spTgt spid="14"/>
                        </p:tgtEl>
                      </p:cBhvr>
                    </p:animEffect>
                    <p:anim calcmode="lin" valueType="num">
                      <p:cBhvr>
                        <p:cTn dur="300" fill="hold"/>
                        <p:tgtEl>
                          <p:spTgt spid="1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300" fill="hold"/>
                        <p:tgtEl>
                          <p:spTgt spid="1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5">
            <p:tnLst>
              <p:par>
                <p:cTn presetID="42" presetClass="entr" presetSubtype="0" fill="hold" nodeType="withEffect">
                  <p:stCondLst>
                    <p:cond delay="6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300"/>
                        <p:tgtEl>
                          <p:spTgt spid="14"/>
                        </p:tgtEl>
                      </p:cBhvr>
                    </p:animEffect>
                    <p:anim calcmode="lin" valueType="num">
                      <p:cBhvr>
                        <p:cTn dur="300" fill="hold"/>
                        <p:tgtEl>
                          <p:spTgt spid="1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300" fill="hold"/>
                        <p:tgtEl>
                          <p:spTgt spid="1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5" grpId="0" build="p">
        <p:tmplLst>
          <p:tmpl lvl="1">
            <p:tnLst>
              <p:par>
                <p:cTn presetID="42" presetClass="entr" presetSubtype="0" fill="hold" nodeType="withEffect">
                  <p:stCondLst>
                    <p:cond delay="3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300"/>
                        <p:tgtEl>
                          <p:spTgt spid="25"/>
                        </p:tgtEl>
                      </p:cBhvr>
                    </p:animEffect>
                    <p:anim calcmode="lin" valueType="num">
                      <p:cBhvr>
                        <p:cTn dur="300" fill="hold"/>
                        <p:tgtEl>
                          <p:spTgt spid="25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300" fill="hold"/>
                        <p:tgtEl>
                          <p:spTgt spid="25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6" grpId="0"/>
    </p:bldLst>
  </p:timing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ox Content Side 3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ubtitle 2"/>
          <p:cNvSpPr>
            <a:spLocks noGrp="1"/>
          </p:cNvSpPr>
          <p:nvPr>
            <p:ph type="subTitle" idx="10" hasCustomPrompt="1"/>
          </p:nvPr>
        </p:nvSpPr>
        <p:spPr>
          <a:xfrm>
            <a:off x="690192" y="2237454"/>
            <a:ext cx="5053383" cy="484187"/>
          </a:xfrm>
        </p:spPr>
        <p:txBody>
          <a:bodyPr lIns="0" tIns="0" rIns="0" bIns="0"/>
          <a:lstStyle>
            <a:lvl1pPr marL="0" indent="0" algn="l">
              <a:buNone/>
              <a:defRPr sz="2400" b="0">
                <a:solidFill>
                  <a:schemeClr val="accent1"/>
                </a:solidFill>
                <a:latin typeface="+mn-lt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l-SI" dirty="0"/>
              <a:t>Podnaslov text</a:t>
            </a:r>
            <a:endParaRPr lang="en-GB" dirty="0"/>
          </a:p>
        </p:txBody>
      </p:sp>
      <p:sp>
        <p:nvSpPr>
          <p:cNvPr id="15" name="Title 1"/>
          <p:cNvSpPr>
            <a:spLocks noGrp="1"/>
          </p:cNvSpPr>
          <p:nvPr>
            <p:ph type="ctrTitle"/>
          </p:nvPr>
        </p:nvSpPr>
        <p:spPr>
          <a:xfrm>
            <a:off x="690192" y="504509"/>
            <a:ext cx="5053383" cy="1600516"/>
          </a:xfrm>
        </p:spPr>
        <p:txBody>
          <a:bodyPr lIns="0" tIns="0" rIns="0" bIns="0" anchor="t" anchorCtr="0">
            <a:normAutofit/>
          </a:bodyPr>
          <a:lstStyle>
            <a:lvl1pPr algn="l">
              <a:defRPr sz="4800" b="1">
                <a:solidFill>
                  <a:schemeClr val="tx2"/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17" name="Content Placeholder 2"/>
          <p:cNvSpPr>
            <a:spLocks noGrp="1"/>
          </p:cNvSpPr>
          <p:nvPr>
            <p:ph idx="11"/>
          </p:nvPr>
        </p:nvSpPr>
        <p:spPr>
          <a:xfrm>
            <a:off x="6432000" y="504512"/>
            <a:ext cx="5331374" cy="1733864"/>
          </a:xfrm>
          <a:solidFill>
            <a:schemeClr val="bg1"/>
          </a:solidFill>
          <a:ln>
            <a:noFill/>
          </a:ln>
          <a:effectLst>
            <a:outerShdw blurRad="812800" dist="304800" dir="2700000" algn="tl" rotWithShape="0">
              <a:schemeClr val="accent2">
                <a:lumMod val="75000"/>
                <a:alpha val="24000"/>
              </a:schemeClr>
            </a:outerShdw>
          </a:effectLst>
        </p:spPr>
        <p:txBody>
          <a:bodyPr lIns="360000" tIns="360000" rIns="360000" bIns="360000"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16" name="Content Placeholder 2"/>
          <p:cNvSpPr>
            <a:spLocks noGrp="1"/>
          </p:cNvSpPr>
          <p:nvPr>
            <p:ph idx="12"/>
          </p:nvPr>
        </p:nvSpPr>
        <p:spPr>
          <a:xfrm>
            <a:off x="690192" y="3022889"/>
            <a:ext cx="5053383" cy="2973318"/>
          </a:xfrm>
        </p:spPr>
        <p:txBody>
          <a:bodyPr lIns="0" tIns="0" rIns="0" bIns="0"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23" name="Content Placeholder 2"/>
          <p:cNvSpPr>
            <a:spLocks noGrp="1"/>
          </p:cNvSpPr>
          <p:nvPr>
            <p:ph idx="13"/>
          </p:nvPr>
        </p:nvSpPr>
        <p:spPr>
          <a:xfrm>
            <a:off x="6432000" y="2443990"/>
            <a:ext cx="5331374" cy="1733864"/>
          </a:xfrm>
          <a:solidFill>
            <a:schemeClr val="bg1"/>
          </a:solidFill>
          <a:ln>
            <a:noFill/>
          </a:ln>
          <a:effectLst>
            <a:outerShdw blurRad="812800" dist="304800" dir="2700000" algn="tl" rotWithShape="0">
              <a:schemeClr val="accent2">
                <a:lumMod val="75000"/>
                <a:alpha val="24000"/>
              </a:schemeClr>
            </a:outerShdw>
          </a:effectLst>
        </p:spPr>
        <p:txBody>
          <a:bodyPr lIns="360000" tIns="360000" rIns="360000" bIns="360000"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4" name="Content Placeholder 2"/>
          <p:cNvSpPr>
            <a:spLocks noGrp="1"/>
          </p:cNvSpPr>
          <p:nvPr>
            <p:ph idx="14"/>
          </p:nvPr>
        </p:nvSpPr>
        <p:spPr>
          <a:xfrm>
            <a:off x="6432000" y="4383469"/>
            <a:ext cx="5331374" cy="1733864"/>
          </a:xfrm>
          <a:solidFill>
            <a:schemeClr val="bg1"/>
          </a:solidFill>
          <a:ln>
            <a:noFill/>
          </a:ln>
          <a:effectLst>
            <a:outerShdw blurRad="812800" dist="304800" dir="2700000" algn="tl" rotWithShape="0">
              <a:schemeClr val="accent2">
                <a:lumMod val="75000"/>
                <a:alpha val="24000"/>
              </a:schemeClr>
            </a:outerShdw>
          </a:effectLst>
        </p:spPr>
        <p:txBody>
          <a:bodyPr lIns="360000" tIns="360000" rIns="360000" bIns="360000"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5E38A736-2998-42D7-BAA6-DD314F7683EB}"/>
              </a:ext>
            </a:extLst>
          </p:cNvPr>
          <p:cNvGrpSpPr/>
          <p:nvPr userDrawn="1"/>
        </p:nvGrpSpPr>
        <p:grpSpPr>
          <a:xfrm>
            <a:off x="0" y="6297455"/>
            <a:ext cx="12192000" cy="560545"/>
            <a:chOff x="0" y="6297455"/>
            <a:chExt cx="12192000" cy="560545"/>
          </a:xfrm>
        </p:grpSpPr>
        <p:pic>
          <p:nvPicPr>
            <p:cNvPr id="14" name="Graphic 13">
              <a:extLst>
                <a:ext uri="{FF2B5EF4-FFF2-40B4-BE49-F238E27FC236}">
                  <a16:creationId xmlns:a16="http://schemas.microsoft.com/office/drawing/2014/main" id="{14EAC4C9-B1F4-4B67-BB4F-055FC1E3C9D9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0" y="6781800"/>
              <a:ext cx="12192000" cy="76200"/>
            </a:xfrm>
            <a:prstGeom prst="rect">
              <a:avLst/>
            </a:prstGeom>
          </p:spPr>
        </p:pic>
        <p:pic>
          <p:nvPicPr>
            <p:cNvPr id="18" name="Graphic 17">
              <a:extLst>
                <a:ext uri="{FF2B5EF4-FFF2-40B4-BE49-F238E27FC236}">
                  <a16:creationId xmlns:a16="http://schemas.microsoft.com/office/drawing/2014/main" id="{E125E349-1521-496D-B369-874677E20EE5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10849147" y="6297455"/>
              <a:ext cx="1082438" cy="355379"/>
            </a:xfrm>
            <a:prstGeom prst="rect">
              <a:avLst/>
            </a:prstGeom>
          </p:spPr>
        </p:pic>
      </p:grpSp>
      <p:sp>
        <p:nvSpPr>
          <p:cNvPr id="19" name="Footer Placeholder 3">
            <a:extLst>
              <a:ext uri="{FF2B5EF4-FFF2-40B4-BE49-F238E27FC236}">
                <a16:creationId xmlns:a16="http://schemas.microsoft.com/office/drawing/2014/main" id="{657D4F0E-2847-43DC-8E38-4E794437EBE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60415" y="6433572"/>
            <a:ext cx="4114800" cy="21926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r>
              <a:rPr lang="en-US"/>
              <a:t>primer besedfila v footerju</a:t>
            </a:r>
            <a:endParaRPr lang="en-SI" dirty="0"/>
          </a:p>
        </p:txBody>
      </p:sp>
    </p:spTree>
    <p:extLst>
      <p:ext uri="{BB962C8B-B14F-4D97-AF65-F5344CB8AC3E}">
        <p14:creationId xmlns:p14="http://schemas.microsoft.com/office/powerpoint/2010/main" val="1122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3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15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3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3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3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45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3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3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3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45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300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300" fill="hold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300" fill="hold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45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300"/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300" fill="hold"/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00" fill="hold"/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grpId="0" nodeType="withEffect">
                                  <p:stCondLst>
                                    <p:cond delay="45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300"/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300" fill="hold"/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300" fill="hold"/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grpId="0" nodeType="withEffect">
                                  <p:stCondLst>
                                    <p:cond delay="45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300"/>
                                        <p:tgtEl>
                                          <p:spTgt spid="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300" fill="hold"/>
                                        <p:tgtEl>
                                          <p:spTgt spid="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300" fill="hold"/>
                                        <p:tgtEl>
                                          <p:spTgt spid="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2" presetClass="entr" presetSubtype="0" fill="hold" grpId="0" nodeType="withEffect">
                                  <p:stCondLst>
                                    <p:cond delay="55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300"/>
                                        <p:tgtEl>
                                          <p:spTgt spid="17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300" fill="hold"/>
                                        <p:tgtEl>
                                          <p:spTgt spid="17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300" fill="hold"/>
                                        <p:tgtEl>
                                          <p:spTgt spid="17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42" presetClass="entr" presetSubtype="0" fill="hold" grpId="0" nodeType="withEffect">
                                  <p:stCondLst>
                                    <p:cond delay="55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3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3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3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42" presetClass="entr" presetSubtype="0" fill="hold" grpId="0" nodeType="withEffect">
                                  <p:stCondLst>
                                    <p:cond delay="55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300"/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300" fill="hold"/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300" fill="hold"/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42" presetClass="entr" presetSubtype="0" fill="hold" grpId="0" nodeType="withEffect">
                                  <p:stCondLst>
                                    <p:cond delay="55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300"/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300" fill="hold"/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300" fill="hold"/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42" presetClass="entr" presetSubtype="0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300"/>
                                        <p:tgtEl>
                                          <p:spTgt spid="2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300" fill="hold"/>
                                        <p:tgtEl>
                                          <p:spTgt spid="2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300" fill="hold"/>
                                        <p:tgtEl>
                                          <p:spTgt spid="2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42" presetClass="entr" presetSubtype="0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300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300" fill="hold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300" fill="hold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0" presetID="42" presetClass="entr" presetSubtype="0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300"/>
                                        <p:tgtEl>
                                          <p:spTgt spid="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300" fill="hold"/>
                                        <p:tgtEl>
                                          <p:spTgt spid="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300" fill="hold"/>
                                        <p:tgtEl>
                                          <p:spTgt spid="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5" presetID="42" presetClass="entr" presetSubtype="0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300"/>
                                        <p:tgtEl>
                                          <p:spTgt spid="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300" fill="hold"/>
                                        <p:tgtEl>
                                          <p:spTgt spid="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300" fill="hold"/>
                                        <p:tgtEl>
                                          <p:spTgt spid="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0" presetID="42" presetClass="entr" presetSubtype="0" fill="hold" grpId="0" nodeType="withEffect">
                                  <p:stCondLst>
                                    <p:cond delay="65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300"/>
                                        <p:tgtEl>
                                          <p:spTgt spid="2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3" dur="300" fill="hold"/>
                                        <p:tgtEl>
                                          <p:spTgt spid="24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300" fill="hold"/>
                                        <p:tgtEl>
                                          <p:spTgt spid="24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5" presetID="42" presetClass="entr" presetSubtype="0" fill="hold" grpId="0" nodeType="withEffect">
                                  <p:stCondLst>
                                    <p:cond delay="65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300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8" dur="300" fill="hold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300" fill="hold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0" presetID="42" presetClass="entr" presetSubtype="0" fill="hold" grpId="0" nodeType="withEffect">
                                  <p:stCondLst>
                                    <p:cond delay="65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300"/>
                                        <p:tgtEl>
                                          <p:spTgt spid="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3" dur="300" fill="hold"/>
                                        <p:tgtEl>
                                          <p:spTgt spid="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300" fill="hold"/>
                                        <p:tgtEl>
                                          <p:spTgt spid="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5" presetID="42" presetClass="entr" presetSubtype="0" fill="hold" grpId="0" nodeType="withEffect">
                                  <p:stCondLst>
                                    <p:cond delay="65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300"/>
                                        <p:tgtEl>
                                          <p:spTgt spid="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8" dur="300" fill="hold"/>
                                        <p:tgtEl>
                                          <p:spTgt spid="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300" fill="hold"/>
                                        <p:tgtEl>
                                          <p:spTgt spid="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build="p">
        <p:tmplLst>
          <p:tmpl lvl="1">
            <p:tnLst>
              <p:par>
                <p:cTn presetID="42" presetClass="entr" presetSubtype="0" fill="hold" nodeType="withEffect">
                  <p:stCondLst>
                    <p:cond delay="3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300"/>
                        <p:tgtEl>
                          <p:spTgt spid="13"/>
                        </p:tgtEl>
                      </p:cBhvr>
                    </p:animEffect>
                    <p:anim calcmode="lin" valueType="num">
                      <p:cBhvr>
                        <p:cTn dur="300" fill="hold"/>
                        <p:tgtEl>
                          <p:spTgt spid="1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300" fill="hold"/>
                        <p:tgtEl>
                          <p:spTgt spid="1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5" grpId="0"/>
      <p:bldP spid="17" grpId="0" build="p" animBg="1">
        <p:tmplLst>
          <p:tmpl>
            <p:tnLst>
              <p:par>
                <p:cTn presetID="42" presetClass="entr" presetSubtype="0" fill="hold" nodeType="withEffect">
                  <p:stCondLst>
                    <p:cond delay="5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300"/>
                        <p:tgtEl>
                          <p:spTgt spid="17"/>
                        </p:tgtEl>
                      </p:cBhvr>
                    </p:animEffect>
                    <p:anim calcmode="lin" valueType="num">
                      <p:cBhvr>
                        <p:cTn dur="300" fill="hold"/>
                        <p:tgtEl>
                          <p:spTgt spid="1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300" fill="hold"/>
                        <p:tgtEl>
                          <p:spTgt spid="1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1">
            <p:tnLst>
              <p:par>
                <p:cTn presetID="42" presetClass="entr" presetSubtype="0" fill="hold" nodeType="withEffect">
                  <p:stCondLst>
                    <p:cond delay="5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300"/>
                        <p:tgtEl>
                          <p:spTgt spid="17"/>
                        </p:tgtEl>
                      </p:cBhvr>
                    </p:animEffect>
                    <p:anim calcmode="lin" valueType="num">
                      <p:cBhvr>
                        <p:cTn dur="300" fill="hold"/>
                        <p:tgtEl>
                          <p:spTgt spid="1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300" fill="hold"/>
                        <p:tgtEl>
                          <p:spTgt spid="1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2">
            <p:tnLst>
              <p:par>
                <p:cTn presetID="42" presetClass="entr" presetSubtype="0" fill="hold" nodeType="withEffect">
                  <p:stCondLst>
                    <p:cond delay="5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300"/>
                        <p:tgtEl>
                          <p:spTgt spid="17"/>
                        </p:tgtEl>
                      </p:cBhvr>
                    </p:animEffect>
                    <p:anim calcmode="lin" valueType="num">
                      <p:cBhvr>
                        <p:cTn dur="300" fill="hold"/>
                        <p:tgtEl>
                          <p:spTgt spid="1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300" fill="hold"/>
                        <p:tgtEl>
                          <p:spTgt spid="1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3">
            <p:tnLst>
              <p:par>
                <p:cTn presetID="42" presetClass="entr" presetSubtype="0" fill="hold" nodeType="withEffect">
                  <p:stCondLst>
                    <p:cond delay="5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300"/>
                        <p:tgtEl>
                          <p:spTgt spid="17"/>
                        </p:tgtEl>
                      </p:cBhvr>
                    </p:animEffect>
                    <p:anim calcmode="lin" valueType="num">
                      <p:cBhvr>
                        <p:cTn dur="300" fill="hold"/>
                        <p:tgtEl>
                          <p:spTgt spid="1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300" fill="hold"/>
                        <p:tgtEl>
                          <p:spTgt spid="1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6" grpId="0" build="p">
        <p:tmplLst>
          <p:tmpl lvl="1">
            <p:tnLst>
              <p:par>
                <p:cTn presetID="42" presetClass="entr" presetSubtype="0" fill="hold" nodeType="withEffect">
                  <p:stCondLst>
                    <p:cond delay="4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300"/>
                        <p:tgtEl>
                          <p:spTgt spid="16"/>
                        </p:tgtEl>
                      </p:cBhvr>
                    </p:animEffect>
                    <p:anim calcmode="lin" valueType="num">
                      <p:cBhvr>
                        <p:cTn dur="300" fill="hold"/>
                        <p:tgtEl>
                          <p:spTgt spid="16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300" fill="hold"/>
                        <p:tgtEl>
                          <p:spTgt spid="16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2">
            <p:tnLst>
              <p:par>
                <p:cTn presetID="42" presetClass="entr" presetSubtype="0" fill="hold" nodeType="withEffect">
                  <p:stCondLst>
                    <p:cond delay="4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300"/>
                        <p:tgtEl>
                          <p:spTgt spid="16"/>
                        </p:tgtEl>
                      </p:cBhvr>
                    </p:animEffect>
                    <p:anim calcmode="lin" valueType="num">
                      <p:cBhvr>
                        <p:cTn dur="300" fill="hold"/>
                        <p:tgtEl>
                          <p:spTgt spid="16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300" fill="hold"/>
                        <p:tgtEl>
                          <p:spTgt spid="16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3">
            <p:tnLst>
              <p:par>
                <p:cTn presetID="42" presetClass="entr" presetSubtype="0" fill="hold" nodeType="withEffect">
                  <p:stCondLst>
                    <p:cond delay="4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300"/>
                        <p:tgtEl>
                          <p:spTgt spid="16"/>
                        </p:tgtEl>
                      </p:cBhvr>
                    </p:animEffect>
                    <p:anim calcmode="lin" valueType="num">
                      <p:cBhvr>
                        <p:cTn dur="300" fill="hold"/>
                        <p:tgtEl>
                          <p:spTgt spid="16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300" fill="hold"/>
                        <p:tgtEl>
                          <p:spTgt spid="16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4">
            <p:tnLst>
              <p:par>
                <p:cTn presetID="42" presetClass="entr" presetSubtype="0" fill="hold" nodeType="withEffect">
                  <p:stCondLst>
                    <p:cond delay="4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300"/>
                        <p:tgtEl>
                          <p:spTgt spid="16"/>
                        </p:tgtEl>
                      </p:cBhvr>
                    </p:animEffect>
                    <p:anim calcmode="lin" valueType="num">
                      <p:cBhvr>
                        <p:cTn dur="300" fill="hold"/>
                        <p:tgtEl>
                          <p:spTgt spid="16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300" fill="hold"/>
                        <p:tgtEl>
                          <p:spTgt spid="16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5">
            <p:tnLst>
              <p:par>
                <p:cTn presetID="42" presetClass="entr" presetSubtype="0" fill="hold" nodeType="withEffect">
                  <p:stCondLst>
                    <p:cond delay="4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300"/>
                        <p:tgtEl>
                          <p:spTgt spid="16"/>
                        </p:tgtEl>
                      </p:cBhvr>
                    </p:animEffect>
                    <p:anim calcmode="lin" valueType="num">
                      <p:cBhvr>
                        <p:cTn dur="300" fill="hold"/>
                        <p:tgtEl>
                          <p:spTgt spid="16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300" fill="hold"/>
                        <p:tgtEl>
                          <p:spTgt spid="16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3" grpId="0" build="p" animBg="1">
        <p:tmplLst>
          <p:tmpl>
            <p:tnLst>
              <p:par>
                <p:cTn presetID="42" presetClass="entr" presetSubtype="0" fill="hold" nodeType="withEffect">
                  <p:stCondLst>
                    <p:cond delay="6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300"/>
                        <p:tgtEl>
                          <p:spTgt spid="23"/>
                        </p:tgtEl>
                      </p:cBhvr>
                    </p:animEffect>
                    <p:anim calcmode="lin" valueType="num">
                      <p:cBhvr>
                        <p:cTn dur="300" fill="hold"/>
                        <p:tgtEl>
                          <p:spTgt spid="2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300" fill="hold"/>
                        <p:tgtEl>
                          <p:spTgt spid="2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1">
            <p:tnLst>
              <p:par>
                <p:cTn presetID="42" presetClass="entr" presetSubtype="0" fill="hold" nodeType="withEffect">
                  <p:stCondLst>
                    <p:cond delay="6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300"/>
                        <p:tgtEl>
                          <p:spTgt spid="23"/>
                        </p:tgtEl>
                      </p:cBhvr>
                    </p:animEffect>
                    <p:anim calcmode="lin" valueType="num">
                      <p:cBhvr>
                        <p:cTn dur="300" fill="hold"/>
                        <p:tgtEl>
                          <p:spTgt spid="2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300" fill="hold"/>
                        <p:tgtEl>
                          <p:spTgt spid="2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2">
            <p:tnLst>
              <p:par>
                <p:cTn presetID="42" presetClass="entr" presetSubtype="0" fill="hold" nodeType="withEffect">
                  <p:stCondLst>
                    <p:cond delay="6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300"/>
                        <p:tgtEl>
                          <p:spTgt spid="23"/>
                        </p:tgtEl>
                      </p:cBhvr>
                    </p:animEffect>
                    <p:anim calcmode="lin" valueType="num">
                      <p:cBhvr>
                        <p:cTn dur="300" fill="hold"/>
                        <p:tgtEl>
                          <p:spTgt spid="2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300" fill="hold"/>
                        <p:tgtEl>
                          <p:spTgt spid="2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3">
            <p:tnLst>
              <p:par>
                <p:cTn presetID="42" presetClass="entr" presetSubtype="0" fill="hold" nodeType="withEffect">
                  <p:stCondLst>
                    <p:cond delay="6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300"/>
                        <p:tgtEl>
                          <p:spTgt spid="23"/>
                        </p:tgtEl>
                      </p:cBhvr>
                    </p:animEffect>
                    <p:anim calcmode="lin" valueType="num">
                      <p:cBhvr>
                        <p:cTn dur="300" fill="hold"/>
                        <p:tgtEl>
                          <p:spTgt spid="2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300" fill="hold"/>
                        <p:tgtEl>
                          <p:spTgt spid="2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4" grpId="0" build="p" animBg="1">
        <p:tmplLst>
          <p:tmpl>
            <p:tnLst>
              <p:par>
                <p:cTn presetID="42" presetClass="entr" presetSubtype="0" fill="hold" nodeType="withEffect">
                  <p:stCondLst>
                    <p:cond delay="6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300"/>
                        <p:tgtEl>
                          <p:spTgt spid="24"/>
                        </p:tgtEl>
                      </p:cBhvr>
                    </p:animEffect>
                    <p:anim calcmode="lin" valueType="num">
                      <p:cBhvr>
                        <p:cTn dur="300" fill="hold"/>
                        <p:tgtEl>
                          <p:spTgt spid="2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300" fill="hold"/>
                        <p:tgtEl>
                          <p:spTgt spid="2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1">
            <p:tnLst>
              <p:par>
                <p:cTn presetID="42" presetClass="entr" presetSubtype="0" fill="hold" nodeType="withEffect">
                  <p:stCondLst>
                    <p:cond delay="6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300"/>
                        <p:tgtEl>
                          <p:spTgt spid="24"/>
                        </p:tgtEl>
                      </p:cBhvr>
                    </p:animEffect>
                    <p:anim calcmode="lin" valueType="num">
                      <p:cBhvr>
                        <p:cTn dur="300" fill="hold"/>
                        <p:tgtEl>
                          <p:spTgt spid="2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300" fill="hold"/>
                        <p:tgtEl>
                          <p:spTgt spid="2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2">
            <p:tnLst>
              <p:par>
                <p:cTn presetID="42" presetClass="entr" presetSubtype="0" fill="hold" nodeType="withEffect">
                  <p:stCondLst>
                    <p:cond delay="6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300"/>
                        <p:tgtEl>
                          <p:spTgt spid="24"/>
                        </p:tgtEl>
                      </p:cBhvr>
                    </p:animEffect>
                    <p:anim calcmode="lin" valueType="num">
                      <p:cBhvr>
                        <p:cTn dur="300" fill="hold"/>
                        <p:tgtEl>
                          <p:spTgt spid="2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300" fill="hold"/>
                        <p:tgtEl>
                          <p:spTgt spid="2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3">
            <p:tnLst>
              <p:par>
                <p:cTn presetID="42" presetClass="entr" presetSubtype="0" fill="hold" nodeType="withEffect">
                  <p:stCondLst>
                    <p:cond delay="6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300"/>
                        <p:tgtEl>
                          <p:spTgt spid="24"/>
                        </p:tgtEl>
                      </p:cBhvr>
                    </p:animEffect>
                    <p:anim calcmode="lin" valueType="num">
                      <p:cBhvr>
                        <p:cTn dur="300" fill="hold"/>
                        <p:tgtEl>
                          <p:spTgt spid="2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300" fill="hold"/>
                        <p:tgtEl>
                          <p:spTgt spid="2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ox Content Side 4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Content Placeholder 2"/>
          <p:cNvSpPr>
            <a:spLocks noGrp="1"/>
          </p:cNvSpPr>
          <p:nvPr>
            <p:ph idx="11"/>
          </p:nvPr>
        </p:nvSpPr>
        <p:spPr>
          <a:xfrm>
            <a:off x="6432000" y="504512"/>
            <a:ext cx="2550075" cy="2705414"/>
          </a:xfrm>
          <a:solidFill>
            <a:schemeClr val="bg1"/>
          </a:solidFill>
          <a:ln>
            <a:noFill/>
          </a:ln>
          <a:effectLst>
            <a:outerShdw blurRad="812800" dist="304800" dir="2700000" algn="tl" rotWithShape="0">
              <a:schemeClr val="accent2">
                <a:lumMod val="75000"/>
                <a:alpha val="24000"/>
              </a:schemeClr>
            </a:outerShdw>
          </a:effectLst>
        </p:spPr>
        <p:txBody>
          <a:bodyPr lIns="360000" tIns="360000" rIns="360000" bIns="360000"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Content Placeholder 2"/>
          <p:cNvSpPr>
            <a:spLocks noGrp="1"/>
          </p:cNvSpPr>
          <p:nvPr>
            <p:ph idx="16"/>
          </p:nvPr>
        </p:nvSpPr>
        <p:spPr>
          <a:xfrm>
            <a:off x="6432000" y="3411919"/>
            <a:ext cx="2550075" cy="2705414"/>
          </a:xfrm>
          <a:solidFill>
            <a:schemeClr val="bg1"/>
          </a:solidFill>
          <a:ln>
            <a:noFill/>
          </a:ln>
          <a:effectLst>
            <a:outerShdw blurRad="812800" dist="304800" dir="2700000" algn="tl" rotWithShape="0">
              <a:schemeClr val="accent2">
                <a:lumMod val="75000"/>
                <a:alpha val="24000"/>
              </a:schemeClr>
            </a:outerShdw>
          </a:effectLst>
        </p:spPr>
        <p:txBody>
          <a:bodyPr lIns="360000" tIns="360000" rIns="360000" bIns="360000"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8" name="Content Placeholder 2"/>
          <p:cNvSpPr>
            <a:spLocks noGrp="1"/>
          </p:cNvSpPr>
          <p:nvPr>
            <p:ph idx="17"/>
          </p:nvPr>
        </p:nvSpPr>
        <p:spPr>
          <a:xfrm>
            <a:off x="9213299" y="504512"/>
            <a:ext cx="2550075" cy="2705414"/>
          </a:xfrm>
          <a:solidFill>
            <a:schemeClr val="bg1"/>
          </a:solidFill>
          <a:ln>
            <a:noFill/>
          </a:ln>
          <a:effectLst>
            <a:outerShdw blurRad="812800" dist="304800" dir="2700000" algn="tl" rotWithShape="0">
              <a:schemeClr val="accent2">
                <a:lumMod val="75000"/>
                <a:alpha val="24000"/>
              </a:schemeClr>
            </a:outerShdw>
          </a:effectLst>
        </p:spPr>
        <p:txBody>
          <a:bodyPr lIns="360000" tIns="360000" rIns="360000" bIns="360000"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Content Placeholder 2"/>
          <p:cNvSpPr>
            <a:spLocks noGrp="1"/>
          </p:cNvSpPr>
          <p:nvPr>
            <p:ph idx="18"/>
          </p:nvPr>
        </p:nvSpPr>
        <p:spPr>
          <a:xfrm>
            <a:off x="9213299" y="3411919"/>
            <a:ext cx="2550075" cy="2705414"/>
          </a:xfrm>
          <a:solidFill>
            <a:schemeClr val="bg1"/>
          </a:solidFill>
          <a:ln>
            <a:noFill/>
          </a:ln>
          <a:effectLst>
            <a:outerShdw blurRad="812800" dist="304800" dir="2700000" algn="tl" rotWithShape="0">
              <a:schemeClr val="accent2">
                <a:lumMod val="75000"/>
                <a:alpha val="24000"/>
              </a:schemeClr>
            </a:outerShdw>
          </a:effectLst>
        </p:spPr>
        <p:txBody>
          <a:bodyPr lIns="360000" tIns="360000" rIns="360000" bIns="360000"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6" name="Subtitle 2">
            <a:extLst>
              <a:ext uri="{FF2B5EF4-FFF2-40B4-BE49-F238E27FC236}">
                <a16:creationId xmlns:a16="http://schemas.microsoft.com/office/drawing/2014/main" id="{84CBC67A-A8B8-43D6-84A0-5FE29B73C281}"/>
              </a:ext>
            </a:extLst>
          </p:cNvPr>
          <p:cNvSpPr>
            <a:spLocks noGrp="1"/>
          </p:cNvSpPr>
          <p:nvPr>
            <p:ph type="subTitle" idx="10" hasCustomPrompt="1"/>
          </p:nvPr>
        </p:nvSpPr>
        <p:spPr>
          <a:xfrm>
            <a:off x="690192" y="2237454"/>
            <a:ext cx="5053383" cy="484187"/>
          </a:xfrm>
        </p:spPr>
        <p:txBody>
          <a:bodyPr lIns="0" tIns="0" rIns="0" bIns="0"/>
          <a:lstStyle>
            <a:lvl1pPr marL="0" indent="0" algn="l">
              <a:buNone/>
              <a:defRPr sz="2400" b="0">
                <a:solidFill>
                  <a:schemeClr val="accent1"/>
                </a:solidFill>
                <a:latin typeface="+mn-lt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l-SI" dirty="0"/>
              <a:t>Podnaslov text</a:t>
            </a:r>
            <a:endParaRPr lang="en-GB" dirty="0"/>
          </a:p>
        </p:txBody>
      </p:sp>
      <p:sp>
        <p:nvSpPr>
          <p:cNvPr id="30" name="Title 1">
            <a:extLst>
              <a:ext uri="{FF2B5EF4-FFF2-40B4-BE49-F238E27FC236}">
                <a16:creationId xmlns:a16="http://schemas.microsoft.com/office/drawing/2014/main" id="{2881EE77-87B1-47BB-AB5A-47212A554DB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90192" y="504509"/>
            <a:ext cx="5053383" cy="1600516"/>
          </a:xfrm>
        </p:spPr>
        <p:txBody>
          <a:bodyPr lIns="0" tIns="0" rIns="0" bIns="0" anchor="t" anchorCtr="0">
            <a:normAutofit/>
          </a:bodyPr>
          <a:lstStyle>
            <a:lvl1pPr algn="l">
              <a:defRPr sz="4800" b="1">
                <a:solidFill>
                  <a:schemeClr val="tx2"/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1" name="Content Placeholder 2">
            <a:extLst>
              <a:ext uri="{FF2B5EF4-FFF2-40B4-BE49-F238E27FC236}">
                <a16:creationId xmlns:a16="http://schemas.microsoft.com/office/drawing/2014/main" id="{538C6859-DD0C-42E6-B361-2C9D75C705EE}"/>
              </a:ext>
            </a:extLst>
          </p:cNvPr>
          <p:cNvSpPr>
            <a:spLocks noGrp="1"/>
          </p:cNvSpPr>
          <p:nvPr>
            <p:ph idx="12"/>
          </p:nvPr>
        </p:nvSpPr>
        <p:spPr>
          <a:xfrm>
            <a:off x="690192" y="3022889"/>
            <a:ext cx="5053383" cy="2973318"/>
          </a:xfrm>
        </p:spPr>
        <p:txBody>
          <a:bodyPr lIns="0" tIns="0" rIns="0" bIns="0"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AA0F493A-E3EF-4ADE-9E71-6E279C4524C0}"/>
              </a:ext>
            </a:extLst>
          </p:cNvPr>
          <p:cNvGrpSpPr/>
          <p:nvPr userDrawn="1"/>
        </p:nvGrpSpPr>
        <p:grpSpPr>
          <a:xfrm>
            <a:off x="0" y="6297455"/>
            <a:ext cx="12192000" cy="560545"/>
            <a:chOff x="0" y="6297455"/>
            <a:chExt cx="12192000" cy="560545"/>
          </a:xfrm>
        </p:grpSpPr>
        <p:pic>
          <p:nvPicPr>
            <p:cNvPr id="14" name="Graphic 13">
              <a:extLst>
                <a:ext uri="{FF2B5EF4-FFF2-40B4-BE49-F238E27FC236}">
                  <a16:creationId xmlns:a16="http://schemas.microsoft.com/office/drawing/2014/main" id="{E17E3BAE-BF32-4670-9D21-8E16172521D2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0" y="6781800"/>
              <a:ext cx="12192000" cy="76200"/>
            </a:xfrm>
            <a:prstGeom prst="rect">
              <a:avLst/>
            </a:prstGeom>
          </p:spPr>
        </p:pic>
        <p:pic>
          <p:nvPicPr>
            <p:cNvPr id="15" name="Graphic 14">
              <a:extLst>
                <a:ext uri="{FF2B5EF4-FFF2-40B4-BE49-F238E27FC236}">
                  <a16:creationId xmlns:a16="http://schemas.microsoft.com/office/drawing/2014/main" id="{43D12C09-DBAF-4FE3-B708-9B79B8EED94D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10849147" y="6297455"/>
              <a:ext cx="1082438" cy="355379"/>
            </a:xfrm>
            <a:prstGeom prst="rect">
              <a:avLst/>
            </a:prstGeom>
          </p:spPr>
        </p:pic>
      </p:grpSp>
      <p:sp>
        <p:nvSpPr>
          <p:cNvPr id="16" name="Footer Placeholder 3">
            <a:extLst>
              <a:ext uri="{FF2B5EF4-FFF2-40B4-BE49-F238E27FC236}">
                <a16:creationId xmlns:a16="http://schemas.microsoft.com/office/drawing/2014/main" id="{53182B84-EEF8-4DC9-8C8F-4B16146B2C5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60415" y="6433572"/>
            <a:ext cx="4114800" cy="21926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r>
              <a:rPr lang="en-US"/>
              <a:t>primer besedfila v footerju</a:t>
            </a:r>
            <a:endParaRPr lang="en-SI" dirty="0"/>
          </a:p>
        </p:txBody>
      </p:sp>
    </p:spTree>
    <p:extLst>
      <p:ext uri="{BB962C8B-B14F-4D97-AF65-F5344CB8AC3E}">
        <p14:creationId xmlns:p14="http://schemas.microsoft.com/office/powerpoint/2010/main" val="17957712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5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"/>
                                        <p:tgtEl>
                                          <p:spTgt spid="17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300" fill="hold"/>
                                        <p:tgtEl>
                                          <p:spTgt spid="17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00" fill="hold"/>
                                        <p:tgtEl>
                                          <p:spTgt spid="17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55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3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3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3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55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300"/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300" fill="hold"/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300" fill="hold"/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55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300"/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300" fill="hold"/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300" fill="hold"/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300"/>
                                        <p:tgtEl>
                                          <p:spTgt spid="28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300" fill="hold"/>
                                        <p:tgtEl>
                                          <p:spTgt spid="28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00" fill="hold"/>
                                        <p:tgtEl>
                                          <p:spTgt spid="28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300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300" fill="hold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300" fill="hold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300"/>
                                        <p:tgtEl>
                                          <p:spTgt spid="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300" fill="hold"/>
                                        <p:tgtEl>
                                          <p:spTgt spid="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300" fill="hold"/>
                                        <p:tgtEl>
                                          <p:spTgt spid="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2" presetClass="entr" presetSubtype="0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300"/>
                                        <p:tgtEl>
                                          <p:spTgt spid="2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300" fill="hold"/>
                                        <p:tgtEl>
                                          <p:spTgt spid="2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300" fill="hold"/>
                                        <p:tgtEl>
                                          <p:spTgt spid="2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42" presetClass="entr" presetSubtype="0" fill="hold" grpId="0" nodeType="withEffect">
                                  <p:stCondLst>
                                    <p:cond delay="65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300"/>
                                        <p:tgtEl>
                                          <p:spTgt spid="27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300" fill="hold"/>
                                        <p:tgtEl>
                                          <p:spTgt spid="27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300" fill="hold"/>
                                        <p:tgtEl>
                                          <p:spTgt spid="27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42" presetClass="entr" presetSubtype="0" fill="hold" grpId="0" nodeType="withEffect">
                                  <p:stCondLst>
                                    <p:cond delay="65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300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300" fill="hold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300" fill="hold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42" presetClass="entr" presetSubtype="0" fill="hold" grpId="0" nodeType="withEffect">
                                  <p:stCondLst>
                                    <p:cond delay="65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300"/>
                                        <p:tgtEl>
                                          <p:spTgt spid="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300" fill="hold"/>
                                        <p:tgtEl>
                                          <p:spTgt spid="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300" fill="hold"/>
                                        <p:tgtEl>
                                          <p:spTgt spid="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42" presetClass="entr" presetSubtype="0" fill="hold" grpId="0" nodeType="withEffect">
                                  <p:stCondLst>
                                    <p:cond delay="65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300"/>
                                        <p:tgtEl>
                                          <p:spTgt spid="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300" fill="hold"/>
                                        <p:tgtEl>
                                          <p:spTgt spid="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300" fill="hold"/>
                                        <p:tgtEl>
                                          <p:spTgt spid="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42" presetClass="entr" presetSubtype="0" fill="hold" grpId="0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300"/>
                                        <p:tgtEl>
                                          <p:spTgt spid="29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300" fill="hold"/>
                                        <p:tgtEl>
                                          <p:spTgt spid="29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300" fill="hold"/>
                                        <p:tgtEl>
                                          <p:spTgt spid="29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0" presetID="42" presetClass="entr" presetSubtype="0" fill="hold" grpId="0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300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300" fill="hold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300" fill="hold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5" presetID="42" presetClass="entr" presetSubtype="0" fill="hold" grpId="0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300"/>
                                        <p:tgtEl>
                                          <p:spTgt spid="2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300" fill="hold"/>
                                        <p:tgtEl>
                                          <p:spTgt spid="2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300" fill="hold"/>
                                        <p:tgtEl>
                                          <p:spTgt spid="2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0" presetID="42" presetClass="entr" presetSubtype="0" fill="hold" grpId="0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300"/>
                                        <p:tgtEl>
                                          <p:spTgt spid="2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3" dur="300" fill="hold"/>
                                        <p:tgtEl>
                                          <p:spTgt spid="2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300" fill="hold"/>
                                        <p:tgtEl>
                                          <p:spTgt spid="2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5" presetID="42" presetClass="entr" presetSubtype="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300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8" dur="300" fill="hold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300" fill="hold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0" presetID="42" presetClass="entr" presetSubtype="0" fill="hold" grpId="0" nodeType="withEffect">
                                  <p:stCondLst>
                                    <p:cond delay="15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3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3" dur="3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3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5" presetID="42" presetClass="entr" presetSubtype="0" fill="hold" grpId="0" nodeType="withEffect">
                                  <p:stCondLst>
                                    <p:cond delay="45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300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8" dur="300" fill="hold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300" fill="hold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0" presetID="42" presetClass="entr" presetSubtype="0" fill="hold" grpId="0" nodeType="withEffect">
                                  <p:stCondLst>
                                    <p:cond delay="45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300"/>
                                        <p:tgtEl>
                                          <p:spTgt spid="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3" dur="300" fill="hold"/>
                                        <p:tgtEl>
                                          <p:spTgt spid="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300" fill="hold"/>
                                        <p:tgtEl>
                                          <p:spTgt spid="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5" presetID="42" presetClass="entr" presetSubtype="0" fill="hold" grpId="0" nodeType="withEffect">
                                  <p:stCondLst>
                                    <p:cond delay="45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300"/>
                                        <p:tgtEl>
                                          <p:spTgt spid="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8" dur="300" fill="hold"/>
                                        <p:tgtEl>
                                          <p:spTgt spid="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300" fill="hold"/>
                                        <p:tgtEl>
                                          <p:spTgt spid="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0" presetID="42" presetClass="entr" presetSubtype="0" fill="hold" grpId="0" nodeType="withEffect">
                                  <p:stCondLst>
                                    <p:cond delay="45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300"/>
                                        <p:tgtEl>
                                          <p:spTgt spid="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3" dur="300" fill="hold"/>
                                        <p:tgtEl>
                                          <p:spTgt spid="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300" fill="hold"/>
                                        <p:tgtEl>
                                          <p:spTgt spid="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5" presetID="42" presetClass="entr" presetSubtype="0" fill="hold" grpId="0" nodeType="withEffect">
                                  <p:stCondLst>
                                    <p:cond delay="45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7" dur="300"/>
                                        <p:tgtEl>
                                          <p:spTgt spid="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8" dur="300" fill="hold"/>
                                        <p:tgtEl>
                                          <p:spTgt spid="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300" fill="hold"/>
                                        <p:tgtEl>
                                          <p:spTgt spid="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build="p" animBg="1">
        <p:tmplLst>
          <p:tmpl>
            <p:tnLst>
              <p:par>
                <p:cTn presetID="42" presetClass="entr" presetSubtype="0" fill="hold" nodeType="withEffect">
                  <p:stCondLst>
                    <p:cond delay="5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300"/>
                        <p:tgtEl>
                          <p:spTgt spid="17"/>
                        </p:tgtEl>
                      </p:cBhvr>
                    </p:animEffect>
                    <p:anim calcmode="lin" valueType="num">
                      <p:cBhvr>
                        <p:cTn dur="300" fill="hold"/>
                        <p:tgtEl>
                          <p:spTgt spid="1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300" fill="hold"/>
                        <p:tgtEl>
                          <p:spTgt spid="1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1">
            <p:tnLst>
              <p:par>
                <p:cTn presetID="42" presetClass="entr" presetSubtype="0" fill="hold" nodeType="withEffect">
                  <p:stCondLst>
                    <p:cond delay="5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300"/>
                        <p:tgtEl>
                          <p:spTgt spid="17"/>
                        </p:tgtEl>
                      </p:cBhvr>
                    </p:animEffect>
                    <p:anim calcmode="lin" valueType="num">
                      <p:cBhvr>
                        <p:cTn dur="300" fill="hold"/>
                        <p:tgtEl>
                          <p:spTgt spid="1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300" fill="hold"/>
                        <p:tgtEl>
                          <p:spTgt spid="1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2">
            <p:tnLst>
              <p:par>
                <p:cTn presetID="42" presetClass="entr" presetSubtype="0" fill="hold" nodeType="withEffect">
                  <p:stCondLst>
                    <p:cond delay="5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300"/>
                        <p:tgtEl>
                          <p:spTgt spid="17"/>
                        </p:tgtEl>
                      </p:cBhvr>
                    </p:animEffect>
                    <p:anim calcmode="lin" valueType="num">
                      <p:cBhvr>
                        <p:cTn dur="300" fill="hold"/>
                        <p:tgtEl>
                          <p:spTgt spid="1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300" fill="hold"/>
                        <p:tgtEl>
                          <p:spTgt spid="1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3">
            <p:tnLst>
              <p:par>
                <p:cTn presetID="42" presetClass="entr" presetSubtype="0" fill="hold" nodeType="withEffect">
                  <p:stCondLst>
                    <p:cond delay="5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300"/>
                        <p:tgtEl>
                          <p:spTgt spid="17"/>
                        </p:tgtEl>
                      </p:cBhvr>
                    </p:animEffect>
                    <p:anim calcmode="lin" valueType="num">
                      <p:cBhvr>
                        <p:cTn dur="300" fill="hold"/>
                        <p:tgtEl>
                          <p:spTgt spid="1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300" fill="hold"/>
                        <p:tgtEl>
                          <p:spTgt spid="1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7" grpId="0" build="p" animBg="1">
        <p:tmplLst>
          <p:tmpl>
            <p:tnLst>
              <p:par>
                <p:cTn presetID="42" presetClass="entr" presetSubtype="0" fill="hold" nodeType="withEffect">
                  <p:stCondLst>
                    <p:cond delay="6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300"/>
                        <p:tgtEl>
                          <p:spTgt spid="27"/>
                        </p:tgtEl>
                      </p:cBhvr>
                    </p:animEffect>
                    <p:anim calcmode="lin" valueType="num">
                      <p:cBhvr>
                        <p:cTn dur="300" fill="hold"/>
                        <p:tgtEl>
                          <p:spTgt spid="2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300" fill="hold"/>
                        <p:tgtEl>
                          <p:spTgt spid="2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1">
            <p:tnLst>
              <p:par>
                <p:cTn presetID="42" presetClass="entr" presetSubtype="0" fill="hold" nodeType="withEffect">
                  <p:stCondLst>
                    <p:cond delay="6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300"/>
                        <p:tgtEl>
                          <p:spTgt spid="27"/>
                        </p:tgtEl>
                      </p:cBhvr>
                    </p:animEffect>
                    <p:anim calcmode="lin" valueType="num">
                      <p:cBhvr>
                        <p:cTn dur="300" fill="hold"/>
                        <p:tgtEl>
                          <p:spTgt spid="2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300" fill="hold"/>
                        <p:tgtEl>
                          <p:spTgt spid="2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2">
            <p:tnLst>
              <p:par>
                <p:cTn presetID="42" presetClass="entr" presetSubtype="0" fill="hold" nodeType="withEffect">
                  <p:stCondLst>
                    <p:cond delay="6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300"/>
                        <p:tgtEl>
                          <p:spTgt spid="27"/>
                        </p:tgtEl>
                      </p:cBhvr>
                    </p:animEffect>
                    <p:anim calcmode="lin" valueType="num">
                      <p:cBhvr>
                        <p:cTn dur="300" fill="hold"/>
                        <p:tgtEl>
                          <p:spTgt spid="2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300" fill="hold"/>
                        <p:tgtEl>
                          <p:spTgt spid="2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3">
            <p:tnLst>
              <p:par>
                <p:cTn presetID="42" presetClass="entr" presetSubtype="0" fill="hold" nodeType="withEffect">
                  <p:stCondLst>
                    <p:cond delay="6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300"/>
                        <p:tgtEl>
                          <p:spTgt spid="27"/>
                        </p:tgtEl>
                      </p:cBhvr>
                    </p:animEffect>
                    <p:anim calcmode="lin" valueType="num">
                      <p:cBhvr>
                        <p:cTn dur="300" fill="hold"/>
                        <p:tgtEl>
                          <p:spTgt spid="2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300" fill="hold"/>
                        <p:tgtEl>
                          <p:spTgt spid="2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8" grpId="0" build="p" animBg="1">
        <p:tmplLst>
          <p:tmpl>
            <p:tnLst>
              <p:par>
                <p:cTn presetID="42" presetClass="entr" presetSubtype="0" fill="hold" nodeType="withEffect">
                  <p:stCondLst>
                    <p:cond delay="6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300"/>
                        <p:tgtEl>
                          <p:spTgt spid="28"/>
                        </p:tgtEl>
                      </p:cBhvr>
                    </p:animEffect>
                    <p:anim calcmode="lin" valueType="num">
                      <p:cBhvr>
                        <p:cTn dur="300" fill="hold"/>
                        <p:tgtEl>
                          <p:spTgt spid="28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300" fill="hold"/>
                        <p:tgtEl>
                          <p:spTgt spid="28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1">
            <p:tnLst>
              <p:par>
                <p:cTn presetID="42" presetClass="entr" presetSubtype="0" fill="hold" nodeType="withEffect">
                  <p:stCondLst>
                    <p:cond delay="6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300"/>
                        <p:tgtEl>
                          <p:spTgt spid="28"/>
                        </p:tgtEl>
                      </p:cBhvr>
                    </p:animEffect>
                    <p:anim calcmode="lin" valueType="num">
                      <p:cBhvr>
                        <p:cTn dur="300" fill="hold"/>
                        <p:tgtEl>
                          <p:spTgt spid="28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300" fill="hold"/>
                        <p:tgtEl>
                          <p:spTgt spid="28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2">
            <p:tnLst>
              <p:par>
                <p:cTn presetID="42" presetClass="entr" presetSubtype="0" fill="hold" nodeType="withEffect">
                  <p:stCondLst>
                    <p:cond delay="6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300"/>
                        <p:tgtEl>
                          <p:spTgt spid="28"/>
                        </p:tgtEl>
                      </p:cBhvr>
                    </p:animEffect>
                    <p:anim calcmode="lin" valueType="num">
                      <p:cBhvr>
                        <p:cTn dur="300" fill="hold"/>
                        <p:tgtEl>
                          <p:spTgt spid="28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300" fill="hold"/>
                        <p:tgtEl>
                          <p:spTgt spid="28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3">
            <p:tnLst>
              <p:par>
                <p:cTn presetID="42" presetClass="entr" presetSubtype="0" fill="hold" nodeType="withEffect">
                  <p:stCondLst>
                    <p:cond delay="6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300"/>
                        <p:tgtEl>
                          <p:spTgt spid="28"/>
                        </p:tgtEl>
                      </p:cBhvr>
                    </p:animEffect>
                    <p:anim calcmode="lin" valueType="num">
                      <p:cBhvr>
                        <p:cTn dur="300" fill="hold"/>
                        <p:tgtEl>
                          <p:spTgt spid="28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300" fill="hold"/>
                        <p:tgtEl>
                          <p:spTgt spid="28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9" grpId="0" build="p" animBg="1">
        <p:tmplLst>
          <p:tmpl>
            <p:tnLst>
              <p:par>
                <p:cTn presetID="42" presetClass="entr" presetSubtype="0" fill="hold" nodeType="withEffect">
                  <p:stCondLst>
                    <p:cond delay="7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300"/>
                        <p:tgtEl>
                          <p:spTgt spid="29"/>
                        </p:tgtEl>
                      </p:cBhvr>
                    </p:animEffect>
                    <p:anim calcmode="lin" valueType="num">
                      <p:cBhvr>
                        <p:cTn dur="300" fill="hold"/>
                        <p:tgtEl>
                          <p:spTgt spid="29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300" fill="hold"/>
                        <p:tgtEl>
                          <p:spTgt spid="29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1">
            <p:tnLst>
              <p:par>
                <p:cTn presetID="42" presetClass="entr" presetSubtype="0" fill="hold" nodeType="withEffect">
                  <p:stCondLst>
                    <p:cond delay="7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300"/>
                        <p:tgtEl>
                          <p:spTgt spid="29"/>
                        </p:tgtEl>
                      </p:cBhvr>
                    </p:animEffect>
                    <p:anim calcmode="lin" valueType="num">
                      <p:cBhvr>
                        <p:cTn dur="300" fill="hold"/>
                        <p:tgtEl>
                          <p:spTgt spid="29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300" fill="hold"/>
                        <p:tgtEl>
                          <p:spTgt spid="29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2">
            <p:tnLst>
              <p:par>
                <p:cTn presetID="42" presetClass="entr" presetSubtype="0" fill="hold" nodeType="withEffect">
                  <p:stCondLst>
                    <p:cond delay="7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300"/>
                        <p:tgtEl>
                          <p:spTgt spid="29"/>
                        </p:tgtEl>
                      </p:cBhvr>
                    </p:animEffect>
                    <p:anim calcmode="lin" valueType="num">
                      <p:cBhvr>
                        <p:cTn dur="300" fill="hold"/>
                        <p:tgtEl>
                          <p:spTgt spid="29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300" fill="hold"/>
                        <p:tgtEl>
                          <p:spTgt spid="29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3">
            <p:tnLst>
              <p:par>
                <p:cTn presetID="42" presetClass="entr" presetSubtype="0" fill="hold" nodeType="withEffect">
                  <p:stCondLst>
                    <p:cond delay="7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300"/>
                        <p:tgtEl>
                          <p:spTgt spid="29"/>
                        </p:tgtEl>
                      </p:cBhvr>
                    </p:animEffect>
                    <p:anim calcmode="lin" valueType="num">
                      <p:cBhvr>
                        <p:cTn dur="300" fill="hold"/>
                        <p:tgtEl>
                          <p:spTgt spid="29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300" fill="hold"/>
                        <p:tgtEl>
                          <p:spTgt spid="29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6" grpId="0" build="p">
        <p:tmplLst>
          <p:tmpl lvl="1">
            <p:tnLst>
              <p:par>
                <p:cTn presetID="42" presetClass="entr" presetSubtype="0" fill="hold" nodeType="withEffect">
                  <p:stCondLst>
                    <p:cond delay="3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300"/>
                        <p:tgtEl>
                          <p:spTgt spid="26"/>
                        </p:tgtEl>
                      </p:cBhvr>
                    </p:animEffect>
                    <p:anim calcmode="lin" valueType="num">
                      <p:cBhvr>
                        <p:cTn dur="300" fill="hold"/>
                        <p:tgtEl>
                          <p:spTgt spid="26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300" fill="hold"/>
                        <p:tgtEl>
                          <p:spTgt spid="26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0" grpId="0"/>
      <p:bldP spid="31" grpId="0" build="p">
        <p:tmplLst>
          <p:tmpl lvl="1">
            <p:tnLst>
              <p:par>
                <p:cTn presetID="42" presetClass="entr" presetSubtype="0" fill="hold" nodeType="withEffect">
                  <p:stCondLst>
                    <p:cond delay="4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300"/>
                        <p:tgtEl>
                          <p:spTgt spid="31"/>
                        </p:tgtEl>
                      </p:cBhvr>
                    </p:animEffect>
                    <p:anim calcmode="lin" valueType="num">
                      <p:cBhvr>
                        <p:cTn dur="300" fill="hold"/>
                        <p:tgtEl>
                          <p:spTgt spid="3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300" fill="hold"/>
                        <p:tgtEl>
                          <p:spTgt spid="3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2">
            <p:tnLst>
              <p:par>
                <p:cTn presetID="42" presetClass="entr" presetSubtype="0" fill="hold" nodeType="withEffect">
                  <p:stCondLst>
                    <p:cond delay="4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300"/>
                        <p:tgtEl>
                          <p:spTgt spid="31"/>
                        </p:tgtEl>
                      </p:cBhvr>
                    </p:animEffect>
                    <p:anim calcmode="lin" valueType="num">
                      <p:cBhvr>
                        <p:cTn dur="300" fill="hold"/>
                        <p:tgtEl>
                          <p:spTgt spid="3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300" fill="hold"/>
                        <p:tgtEl>
                          <p:spTgt spid="3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3">
            <p:tnLst>
              <p:par>
                <p:cTn presetID="42" presetClass="entr" presetSubtype="0" fill="hold" nodeType="withEffect">
                  <p:stCondLst>
                    <p:cond delay="4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300"/>
                        <p:tgtEl>
                          <p:spTgt spid="31"/>
                        </p:tgtEl>
                      </p:cBhvr>
                    </p:animEffect>
                    <p:anim calcmode="lin" valueType="num">
                      <p:cBhvr>
                        <p:cTn dur="300" fill="hold"/>
                        <p:tgtEl>
                          <p:spTgt spid="3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300" fill="hold"/>
                        <p:tgtEl>
                          <p:spTgt spid="3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4">
            <p:tnLst>
              <p:par>
                <p:cTn presetID="42" presetClass="entr" presetSubtype="0" fill="hold" nodeType="withEffect">
                  <p:stCondLst>
                    <p:cond delay="4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300"/>
                        <p:tgtEl>
                          <p:spTgt spid="31"/>
                        </p:tgtEl>
                      </p:cBhvr>
                    </p:animEffect>
                    <p:anim calcmode="lin" valueType="num">
                      <p:cBhvr>
                        <p:cTn dur="300" fill="hold"/>
                        <p:tgtEl>
                          <p:spTgt spid="3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300" fill="hold"/>
                        <p:tgtEl>
                          <p:spTgt spid="3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5">
            <p:tnLst>
              <p:par>
                <p:cTn presetID="42" presetClass="entr" presetSubtype="0" fill="hold" nodeType="withEffect">
                  <p:stCondLst>
                    <p:cond delay="4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300"/>
                        <p:tgtEl>
                          <p:spTgt spid="31"/>
                        </p:tgtEl>
                      </p:cBhvr>
                    </p:animEffect>
                    <p:anim calcmode="lin" valueType="num">
                      <p:cBhvr>
                        <p:cTn dur="300" fill="hold"/>
                        <p:tgtEl>
                          <p:spTgt spid="3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300" fill="hold"/>
                        <p:tgtEl>
                          <p:spTgt spid="3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ound Single Corner Rectangle 11">
            <a:extLst>
              <a:ext uri="{FF2B5EF4-FFF2-40B4-BE49-F238E27FC236}">
                <a16:creationId xmlns:a16="http://schemas.microsoft.com/office/drawing/2014/main" id="{220D3DDC-33D1-406B-BF57-CC8812F06E0A}"/>
              </a:ext>
            </a:extLst>
          </p:cNvPr>
          <p:cNvSpPr/>
          <p:nvPr userDrawn="1"/>
        </p:nvSpPr>
        <p:spPr>
          <a:xfrm>
            <a:off x="0" y="5172700"/>
            <a:ext cx="12192000" cy="1685299"/>
          </a:xfrm>
          <a:prstGeom prst="round1Rect">
            <a:avLst>
              <a:gd name="adj" fmla="val 0"/>
            </a:avLst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26" name="Graphic 25">
            <a:extLst>
              <a:ext uri="{FF2B5EF4-FFF2-40B4-BE49-F238E27FC236}">
                <a16:creationId xmlns:a16="http://schemas.microsoft.com/office/drawing/2014/main" id="{A478C063-EB04-4EBD-9187-C0DD0A63322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21471" y="492723"/>
            <a:ext cx="3710505" cy="1218208"/>
          </a:xfrm>
          <a:prstGeom prst="rect">
            <a:avLst/>
          </a:prstGeom>
        </p:spPr>
      </p:pic>
      <p:sp>
        <p:nvSpPr>
          <p:cNvPr id="33" name="Text Placeholder 3">
            <a:extLst>
              <a:ext uri="{FF2B5EF4-FFF2-40B4-BE49-F238E27FC236}">
                <a16:creationId xmlns:a16="http://schemas.microsoft.com/office/drawing/2014/main" id="{463E2BCF-E58C-44F9-B2AA-D3D595C169CE}"/>
              </a:ext>
            </a:extLst>
          </p:cNvPr>
          <p:cNvSpPr>
            <a:spLocks noGrp="1"/>
          </p:cNvSpPr>
          <p:nvPr userDrawn="1">
            <p:ph type="body" sz="quarter" idx="10" hasCustomPrompt="1"/>
          </p:nvPr>
        </p:nvSpPr>
        <p:spPr>
          <a:xfrm>
            <a:off x="2543587" y="2987925"/>
            <a:ext cx="2150334" cy="307064"/>
          </a:xfrm>
        </p:spPr>
        <p:txBody>
          <a:bodyPr lIns="0" tIns="0" rIns="0" bIns="0">
            <a:noAutofit/>
          </a:bodyPr>
          <a:lstStyle>
            <a:lvl1pPr>
              <a:lnSpc>
                <a:spcPct val="100000"/>
              </a:lnSpc>
              <a:defRPr sz="2000" b="1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sl-SI" dirty="0"/>
              <a:t>Ime Priimek</a:t>
            </a:r>
            <a:endParaRPr lang="en-GB" dirty="0"/>
          </a:p>
        </p:txBody>
      </p:sp>
      <p:sp>
        <p:nvSpPr>
          <p:cNvPr id="34" name="Text Placeholder 3">
            <a:extLst>
              <a:ext uri="{FF2B5EF4-FFF2-40B4-BE49-F238E27FC236}">
                <a16:creationId xmlns:a16="http://schemas.microsoft.com/office/drawing/2014/main" id="{89A247B2-2239-4A52-AC36-06FC77050A7D}"/>
              </a:ext>
            </a:extLst>
          </p:cNvPr>
          <p:cNvSpPr>
            <a:spLocks noGrp="1"/>
          </p:cNvSpPr>
          <p:nvPr userDrawn="1">
            <p:ph type="body" sz="quarter" idx="11" hasCustomPrompt="1"/>
          </p:nvPr>
        </p:nvSpPr>
        <p:spPr>
          <a:xfrm>
            <a:off x="2549008" y="3346499"/>
            <a:ext cx="2144913" cy="203654"/>
          </a:xfrm>
        </p:spPr>
        <p:txBody>
          <a:bodyPr lIns="0" tIns="0" rIns="0" bIns="0">
            <a:noAutofit/>
          </a:bodyPr>
          <a:lstStyle>
            <a:lvl1pPr>
              <a:lnSpc>
                <a:spcPct val="100000"/>
              </a:lnSpc>
              <a:defRPr sz="1300" b="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sl-SI" dirty="0"/>
              <a:t>Position</a:t>
            </a:r>
          </a:p>
        </p:txBody>
      </p:sp>
      <p:pic>
        <p:nvPicPr>
          <p:cNvPr id="38" name="Graphic 37">
            <a:extLst>
              <a:ext uri="{FF2B5EF4-FFF2-40B4-BE49-F238E27FC236}">
                <a16:creationId xmlns:a16="http://schemas.microsoft.com/office/drawing/2014/main" id="{CFDA8B82-8E99-439A-B9A8-FB70FAC962B3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0" y="6781800"/>
            <a:ext cx="12192000" cy="76200"/>
          </a:xfrm>
          <a:prstGeom prst="rect">
            <a:avLst/>
          </a:prstGeom>
        </p:spPr>
      </p:pic>
      <p:sp>
        <p:nvSpPr>
          <p:cNvPr id="81" name="Picture Placeholder 35">
            <a:extLst>
              <a:ext uri="{FF2B5EF4-FFF2-40B4-BE49-F238E27FC236}">
                <a16:creationId xmlns:a16="http://schemas.microsoft.com/office/drawing/2014/main" id="{DEDACCBE-EC83-4050-9B6E-8D74EBF0CEBD}"/>
              </a:ext>
            </a:extLst>
          </p:cNvPr>
          <p:cNvSpPr>
            <a:spLocks noGrp="1"/>
          </p:cNvSpPr>
          <p:nvPr userDrawn="1">
            <p:ph type="pic" sz="quarter" idx="14"/>
          </p:nvPr>
        </p:nvSpPr>
        <p:spPr>
          <a:xfrm>
            <a:off x="2543586" y="3592178"/>
            <a:ext cx="1077912" cy="303527"/>
          </a:xfrm>
        </p:spPr>
        <p:txBody>
          <a:bodyPr/>
          <a:lstStyle>
            <a:lvl1pPr>
              <a:defRPr sz="1000"/>
            </a:lvl1pPr>
          </a:lstStyle>
          <a:p>
            <a:endParaRPr lang="en-SI" dirty="0"/>
          </a:p>
        </p:txBody>
      </p:sp>
      <p:sp>
        <p:nvSpPr>
          <p:cNvPr id="37" name="Text Placeholder 3">
            <a:extLst>
              <a:ext uri="{FF2B5EF4-FFF2-40B4-BE49-F238E27FC236}">
                <a16:creationId xmlns:a16="http://schemas.microsoft.com/office/drawing/2014/main" id="{B9CA6DC2-B9A0-4446-AEFB-138AE0125E52}"/>
              </a:ext>
            </a:extLst>
          </p:cNvPr>
          <p:cNvSpPr>
            <a:spLocks noGrp="1"/>
          </p:cNvSpPr>
          <p:nvPr userDrawn="1">
            <p:ph type="body" sz="quarter" idx="15" hasCustomPrompt="1"/>
          </p:nvPr>
        </p:nvSpPr>
        <p:spPr>
          <a:xfrm>
            <a:off x="5470095" y="2987925"/>
            <a:ext cx="2150334" cy="307064"/>
          </a:xfrm>
        </p:spPr>
        <p:txBody>
          <a:bodyPr lIns="0" tIns="0" rIns="0" bIns="0">
            <a:noAutofit/>
          </a:bodyPr>
          <a:lstStyle>
            <a:lvl1pPr>
              <a:lnSpc>
                <a:spcPct val="100000"/>
              </a:lnSpc>
              <a:defRPr sz="2000" b="1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sl-SI" dirty="0"/>
              <a:t>Ime Priimek</a:t>
            </a:r>
            <a:endParaRPr lang="en-GB" dirty="0"/>
          </a:p>
        </p:txBody>
      </p:sp>
      <p:sp>
        <p:nvSpPr>
          <p:cNvPr id="39" name="Text Placeholder 3">
            <a:extLst>
              <a:ext uri="{FF2B5EF4-FFF2-40B4-BE49-F238E27FC236}">
                <a16:creationId xmlns:a16="http://schemas.microsoft.com/office/drawing/2014/main" id="{22CF8920-52E2-4834-8AFF-E8D3DCF1119D}"/>
              </a:ext>
            </a:extLst>
          </p:cNvPr>
          <p:cNvSpPr>
            <a:spLocks noGrp="1"/>
          </p:cNvSpPr>
          <p:nvPr userDrawn="1">
            <p:ph type="body" sz="quarter" idx="16" hasCustomPrompt="1"/>
          </p:nvPr>
        </p:nvSpPr>
        <p:spPr>
          <a:xfrm>
            <a:off x="5475516" y="3346499"/>
            <a:ext cx="2144913" cy="203654"/>
          </a:xfrm>
        </p:spPr>
        <p:txBody>
          <a:bodyPr lIns="0" tIns="0" rIns="0" bIns="0">
            <a:noAutofit/>
          </a:bodyPr>
          <a:lstStyle>
            <a:lvl1pPr>
              <a:lnSpc>
                <a:spcPct val="100000"/>
              </a:lnSpc>
              <a:defRPr sz="1300" b="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sl-SI" dirty="0"/>
              <a:t>Position</a:t>
            </a:r>
          </a:p>
        </p:txBody>
      </p:sp>
      <p:sp>
        <p:nvSpPr>
          <p:cNvPr id="43" name="Picture Placeholder 35">
            <a:extLst>
              <a:ext uri="{FF2B5EF4-FFF2-40B4-BE49-F238E27FC236}">
                <a16:creationId xmlns:a16="http://schemas.microsoft.com/office/drawing/2014/main" id="{17EBD07D-E7CB-4983-93FF-0B7B286ABAE1}"/>
              </a:ext>
            </a:extLst>
          </p:cNvPr>
          <p:cNvSpPr>
            <a:spLocks noGrp="1"/>
          </p:cNvSpPr>
          <p:nvPr userDrawn="1">
            <p:ph type="pic" sz="quarter" idx="17"/>
          </p:nvPr>
        </p:nvSpPr>
        <p:spPr>
          <a:xfrm>
            <a:off x="5470094" y="3592178"/>
            <a:ext cx="1077912" cy="303527"/>
          </a:xfrm>
        </p:spPr>
        <p:txBody>
          <a:bodyPr/>
          <a:lstStyle>
            <a:lvl1pPr>
              <a:defRPr sz="1000"/>
            </a:lvl1pPr>
          </a:lstStyle>
          <a:p>
            <a:endParaRPr lang="en-SI" dirty="0"/>
          </a:p>
        </p:txBody>
      </p:sp>
      <p:sp>
        <p:nvSpPr>
          <p:cNvPr id="44" name="Text Placeholder 3">
            <a:extLst>
              <a:ext uri="{FF2B5EF4-FFF2-40B4-BE49-F238E27FC236}">
                <a16:creationId xmlns:a16="http://schemas.microsoft.com/office/drawing/2014/main" id="{ADE98279-57F1-425B-833D-183A322E4EDB}"/>
              </a:ext>
            </a:extLst>
          </p:cNvPr>
          <p:cNvSpPr>
            <a:spLocks noGrp="1"/>
          </p:cNvSpPr>
          <p:nvPr userDrawn="1">
            <p:ph type="body" sz="quarter" idx="18" hasCustomPrompt="1"/>
          </p:nvPr>
        </p:nvSpPr>
        <p:spPr>
          <a:xfrm>
            <a:off x="8570505" y="2987925"/>
            <a:ext cx="2150334" cy="307064"/>
          </a:xfrm>
        </p:spPr>
        <p:txBody>
          <a:bodyPr lIns="0" tIns="0" rIns="0" bIns="0">
            <a:noAutofit/>
          </a:bodyPr>
          <a:lstStyle>
            <a:lvl1pPr>
              <a:lnSpc>
                <a:spcPct val="100000"/>
              </a:lnSpc>
              <a:defRPr sz="2000" b="1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sl-SI" dirty="0"/>
              <a:t>Ime Priimek</a:t>
            </a:r>
            <a:endParaRPr lang="en-GB" dirty="0"/>
          </a:p>
        </p:txBody>
      </p:sp>
      <p:sp>
        <p:nvSpPr>
          <p:cNvPr id="45" name="Text Placeholder 3">
            <a:extLst>
              <a:ext uri="{FF2B5EF4-FFF2-40B4-BE49-F238E27FC236}">
                <a16:creationId xmlns:a16="http://schemas.microsoft.com/office/drawing/2014/main" id="{08A528B9-FECD-4184-B54E-36DDCB0DCAB4}"/>
              </a:ext>
            </a:extLst>
          </p:cNvPr>
          <p:cNvSpPr>
            <a:spLocks noGrp="1"/>
          </p:cNvSpPr>
          <p:nvPr userDrawn="1">
            <p:ph type="body" sz="quarter" idx="19" hasCustomPrompt="1"/>
          </p:nvPr>
        </p:nvSpPr>
        <p:spPr>
          <a:xfrm>
            <a:off x="8575926" y="3346499"/>
            <a:ext cx="2144913" cy="203654"/>
          </a:xfrm>
        </p:spPr>
        <p:txBody>
          <a:bodyPr lIns="0" tIns="0" rIns="0" bIns="0">
            <a:noAutofit/>
          </a:bodyPr>
          <a:lstStyle>
            <a:lvl1pPr>
              <a:lnSpc>
                <a:spcPct val="100000"/>
              </a:lnSpc>
              <a:defRPr sz="1300" b="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sl-SI" dirty="0"/>
              <a:t>Position</a:t>
            </a:r>
          </a:p>
        </p:txBody>
      </p:sp>
      <p:sp>
        <p:nvSpPr>
          <p:cNvPr id="46" name="Picture Placeholder 35">
            <a:extLst>
              <a:ext uri="{FF2B5EF4-FFF2-40B4-BE49-F238E27FC236}">
                <a16:creationId xmlns:a16="http://schemas.microsoft.com/office/drawing/2014/main" id="{BCA8725C-8BB0-4781-8CD3-B4C8C3F71352}"/>
              </a:ext>
            </a:extLst>
          </p:cNvPr>
          <p:cNvSpPr>
            <a:spLocks noGrp="1"/>
          </p:cNvSpPr>
          <p:nvPr userDrawn="1">
            <p:ph type="pic" sz="quarter" idx="20"/>
          </p:nvPr>
        </p:nvSpPr>
        <p:spPr>
          <a:xfrm>
            <a:off x="8570504" y="3592178"/>
            <a:ext cx="1077912" cy="303527"/>
          </a:xfrm>
        </p:spPr>
        <p:txBody>
          <a:bodyPr/>
          <a:lstStyle>
            <a:lvl1pPr>
              <a:defRPr sz="1000"/>
            </a:lvl1pPr>
          </a:lstStyle>
          <a:p>
            <a:endParaRPr lang="en-SI" dirty="0"/>
          </a:p>
        </p:txBody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BD870180-C2B3-4B3A-87F7-4C4F804A7610}"/>
              </a:ext>
            </a:extLst>
          </p:cNvPr>
          <p:cNvSpPr>
            <a:spLocks noGrp="1"/>
          </p:cNvSpPr>
          <p:nvPr>
            <p:ph type="pic" sz="quarter" idx="25" hasCustomPrompt="1"/>
          </p:nvPr>
        </p:nvSpPr>
        <p:spPr>
          <a:xfrm>
            <a:off x="4482904" y="5586413"/>
            <a:ext cx="358775" cy="358775"/>
          </a:xfrm>
        </p:spPr>
        <p:txBody>
          <a:bodyPr/>
          <a:lstStyle/>
          <a:p>
            <a:r>
              <a:rPr lang="en-GB" dirty="0" err="1"/>
              <a:t>i</a:t>
            </a:r>
            <a:endParaRPr lang="en-SI" dirty="0"/>
          </a:p>
        </p:txBody>
      </p:sp>
      <p:sp>
        <p:nvSpPr>
          <p:cNvPr id="53" name="Picture Placeholder 4">
            <a:extLst>
              <a:ext uri="{FF2B5EF4-FFF2-40B4-BE49-F238E27FC236}">
                <a16:creationId xmlns:a16="http://schemas.microsoft.com/office/drawing/2014/main" id="{F22B1301-1BB5-48B0-BBE2-80D781706EA3}"/>
              </a:ext>
            </a:extLst>
          </p:cNvPr>
          <p:cNvSpPr>
            <a:spLocks noGrp="1"/>
          </p:cNvSpPr>
          <p:nvPr>
            <p:ph type="pic" sz="quarter" idx="26" hasCustomPrompt="1"/>
          </p:nvPr>
        </p:nvSpPr>
        <p:spPr>
          <a:xfrm>
            <a:off x="7243077" y="5586413"/>
            <a:ext cx="358775" cy="358775"/>
          </a:xfrm>
        </p:spPr>
        <p:txBody>
          <a:bodyPr/>
          <a:lstStyle/>
          <a:p>
            <a:r>
              <a:rPr lang="en-GB" dirty="0" err="1"/>
              <a:t>i</a:t>
            </a:r>
            <a:endParaRPr lang="en-SI" dirty="0"/>
          </a:p>
        </p:txBody>
      </p:sp>
      <p:sp>
        <p:nvSpPr>
          <p:cNvPr id="55" name="Picture Placeholder 4">
            <a:extLst>
              <a:ext uri="{FF2B5EF4-FFF2-40B4-BE49-F238E27FC236}">
                <a16:creationId xmlns:a16="http://schemas.microsoft.com/office/drawing/2014/main" id="{C83AE5A5-46DB-4BBB-9422-24A2C2CCCD0D}"/>
              </a:ext>
            </a:extLst>
          </p:cNvPr>
          <p:cNvSpPr>
            <a:spLocks noGrp="1"/>
          </p:cNvSpPr>
          <p:nvPr>
            <p:ph type="pic" sz="quarter" idx="27" hasCustomPrompt="1"/>
          </p:nvPr>
        </p:nvSpPr>
        <p:spPr>
          <a:xfrm>
            <a:off x="9313406" y="5586413"/>
            <a:ext cx="358775" cy="358775"/>
          </a:xfrm>
        </p:spPr>
        <p:txBody>
          <a:bodyPr/>
          <a:lstStyle/>
          <a:p>
            <a:r>
              <a:rPr lang="en-GB" dirty="0" err="1"/>
              <a:t>i</a:t>
            </a:r>
            <a:endParaRPr lang="en-SI" dirty="0"/>
          </a:p>
        </p:txBody>
      </p:sp>
      <p:sp>
        <p:nvSpPr>
          <p:cNvPr id="57" name="Picture Placeholder 4">
            <a:extLst>
              <a:ext uri="{FF2B5EF4-FFF2-40B4-BE49-F238E27FC236}">
                <a16:creationId xmlns:a16="http://schemas.microsoft.com/office/drawing/2014/main" id="{4A01FB61-DA61-4251-BA50-29E893AE49AD}"/>
              </a:ext>
            </a:extLst>
          </p:cNvPr>
          <p:cNvSpPr>
            <a:spLocks noGrp="1"/>
          </p:cNvSpPr>
          <p:nvPr>
            <p:ph type="pic" sz="quarter" idx="28" hasCustomPrompt="1"/>
          </p:nvPr>
        </p:nvSpPr>
        <p:spPr>
          <a:xfrm>
            <a:off x="10986019" y="5586413"/>
            <a:ext cx="358775" cy="358775"/>
          </a:xfrm>
        </p:spPr>
        <p:txBody>
          <a:bodyPr/>
          <a:lstStyle/>
          <a:p>
            <a:r>
              <a:rPr lang="en-GB" dirty="0" err="1"/>
              <a:t>i</a:t>
            </a:r>
            <a:endParaRPr lang="en-SI" dirty="0"/>
          </a:p>
        </p:txBody>
      </p:sp>
      <p:sp>
        <p:nvSpPr>
          <p:cNvPr id="59" name="Picture Placeholder 4">
            <a:extLst>
              <a:ext uri="{FF2B5EF4-FFF2-40B4-BE49-F238E27FC236}">
                <a16:creationId xmlns:a16="http://schemas.microsoft.com/office/drawing/2014/main" id="{A00B16C6-1A00-45C4-945D-726E3CB3102B}"/>
              </a:ext>
            </a:extLst>
          </p:cNvPr>
          <p:cNvSpPr>
            <a:spLocks noGrp="1"/>
          </p:cNvSpPr>
          <p:nvPr>
            <p:ph type="pic" sz="quarter" idx="30" hasCustomPrompt="1"/>
          </p:nvPr>
        </p:nvSpPr>
        <p:spPr>
          <a:xfrm>
            <a:off x="1567798" y="5586413"/>
            <a:ext cx="358775" cy="358775"/>
          </a:xfrm>
        </p:spPr>
        <p:txBody>
          <a:bodyPr/>
          <a:lstStyle/>
          <a:p>
            <a:r>
              <a:rPr lang="en-GB" dirty="0" err="1"/>
              <a:t>i</a:t>
            </a:r>
            <a:endParaRPr lang="en-SI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B7030A4-0544-4317-AC28-923CEFB61E48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506413" y="6114400"/>
            <a:ext cx="2495550" cy="244501"/>
          </a:xfrm>
        </p:spPr>
        <p:txBody>
          <a:bodyPr lIns="0" tIns="0" rIns="0" bIns="0"/>
          <a:lstStyle>
            <a:lvl1pPr algn="ctr">
              <a:defRPr sz="1400">
                <a:solidFill>
                  <a:schemeClr val="tx2"/>
                </a:solidFill>
              </a:defRPr>
            </a:lvl1pPr>
            <a:lvl2pPr algn="ctr">
              <a:defRPr sz="1400">
                <a:solidFill>
                  <a:schemeClr val="tx2"/>
                </a:solidFill>
              </a:defRPr>
            </a:lvl2pPr>
            <a:lvl3pPr algn="ctr">
              <a:defRPr sz="1400">
                <a:solidFill>
                  <a:schemeClr val="tx2"/>
                </a:solidFill>
              </a:defRPr>
            </a:lvl3pPr>
            <a:lvl4pPr algn="ctr">
              <a:defRPr sz="1400">
                <a:solidFill>
                  <a:schemeClr val="tx2"/>
                </a:solidFill>
              </a:defRPr>
            </a:lvl4pPr>
            <a:lvl5pPr algn="ctr">
              <a:defRPr sz="1400">
                <a:solidFill>
                  <a:schemeClr val="tx2"/>
                </a:solidFill>
              </a:defRPr>
            </a:lvl5pPr>
          </a:lstStyle>
          <a:p>
            <a:pPr lvl="0"/>
            <a:r>
              <a:rPr lang="en-US" dirty="0" err="1"/>
              <a:t>Zadružna</a:t>
            </a:r>
            <a:r>
              <a:rPr lang="en-US" dirty="0"/>
              <a:t> </a:t>
            </a:r>
            <a:r>
              <a:rPr lang="en-US" dirty="0" err="1"/>
              <a:t>zveza</a:t>
            </a:r>
            <a:r>
              <a:rPr lang="en-US" dirty="0"/>
              <a:t> </a:t>
            </a:r>
            <a:r>
              <a:rPr lang="en-US" dirty="0" err="1"/>
              <a:t>Slovenije</a:t>
            </a:r>
            <a:r>
              <a:rPr lang="en-US" dirty="0"/>
              <a:t>, </a:t>
            </a:r>
            <a:r>
              <a:rPr lang="en-US" dirty="0" err="1"/>
              <a:t>z.o.o</a:t>
            </a:r>
            <a:r>
              <a:rPr lang="en-US" dirty="0"/>
              <a:t>.</a:t>
            </a:r>
            <a:endParaRPr lang="en-SI" dirty="0"/>
          </a:p>
        </p:txBody>
      </p:sp>
      <p:sp>
        <p:nvSpPr>
          <p:cNvPr id="27" name="Text Placeholder 3">
            <a:extLst>
              <a:ext uri="{FF2B5EF4-FFF2-40B4-BE49-F238E27FC236}">
                <a16:creationId xmlns:a16="http://schemas.microsoft.com/office/drawing/2014/main" id="{42CCD040-1CE5-46D3-9F97-55594DA91A48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3196706" y="6114400"/>
            <a:ext cx="2931170" cy="244501"/>
          </a:xfrm>
        </p:spPr>
        <p:txBody>
          <a:bodyPr lIns="0" tIns="0" rIns="0" bIns="0"/>
          <a:lstStyle>
            <a:lvl1pPr algn="ctr">
              <a:defRPr sz="1400">
                <a:solidFill>
                  <a:schemeClr val="tx2"/>
                </a:solidFill>
              </a:defRPr>
            </a:lvl1pPr>
            <a:lvl2pPr algn="ctr">
              <a:defRPr sz="1400">
                <a:solidFill>
                  <a:schemeClr val="tx2"/>
                </a:solidFill>
              </a:defRPr>
            </a:lvl2pPr>
            <a:lvl3pPr algn="ctr">
              <a:defRPr sz="1400">
                <a:solidFill>
                  <a:schemeClr val="tx2"/>
                </a:solidFill>
              </a:defRPr>
            </a:lvl3pPr>
            <a:lvl4pPr algn="ctr">
              <a:defRPr sz="1400">
                <a:solidFill>
                  <a:schemeClr val="tx2"/>
                </a:solidFill>
              </a:defRPr>
            </a:lvl4pPr>
            <a:lvl5pPr algn="ctr">
              <a:defRPr sz="1400">
                <a:solidFill>
                  <a:schemeClr val="tx2"/>
                </a:solidFill>
              </a:defRPr>
            </a:lvl5pPr>
          </a:lstStyle>
          <a:p>
            <a:pPr lvl="0"/>
            <a:r>
              <a:rPr lang="en-US" dirty="0" err="1"/>
              <a:t>Miklošičeva</a:t>
            </a:r>
            <a:r>
              <a:rPr lang="en-US" dirty="0"/>
              <a:t> 4, 1000 Ljubljana, </a:t>
            </a:r>
            <a:r>
              <a:rPr lang="en-US" dirty="0" err="1"/>
              <a:t>Slovenija</a:t>
            </a:r>
            <a:endParaRPr lang="en-SI" dirty="0"/>
          </a:p>
        </p:txBody>
      </p:sp>
      <p:sp>
        <p:nvSpPr>
          <p:cNvPr id="28" name="Text Placeholder 3">
            <a:extLst>
              <a:ext uri="{FF2B5EF4-FFF2-40B4-BE49-F238E27FC236}">
                <a16:creationId xmlns:a16="http://schemas.microsoft.com/office/drawing/2014/main" id="{303B30DB-AA9C-4A60-8872-C6C05EADE262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6548376" y="6114400"/>
            <a:ext cx="1748176" cy="244501"/>
          </a:xfrm>
        </p:spPr>
        <p:txBody>
          <a:bodyPr lIns="0" tIns="0" rIns="0" bIns="0"/>
          <a:lstStyle>
            <a:lvl1pPr algn="ctr">
              <a:defRPr sz="1400">
                <a:solidFill>
                  <a:schemeClr val="tx2"/>
                </a:solidFill>
              </a:defRPr>
            </a:lvl1pPr>
            <a:lvl2pPr algn="ctr">
              <a:defRPr sz="1400">
                <a:solidFill>
                  <a:schemeClr val="tx2"/>
                </a:solidFill>
              </a:defRPr>
            </a:lvl2pPr>
            <a:lvl3pPr algn="ctr">
              <a:defRPr sz="1400">
                <a:solidFill>
                  <a:schemeClr val="tx2"/>
                </a:solidFill>
              </a:defRPr>
            </a:lvl3pPr>
            <a:lvl4pPr algn="ctr">
              <a:defRPr sz="1400">
                <a:solidFill>
                  <a:schemeClr val="tx2"/>
                </a:solidFill>
              </a:defRPr>
            </a:lvl4pPr>
            <a:lvl5pPr algn="ctr">
              <a:defRPr sz="1400">
                <a:solidFill>
                  <a:schemeClr val="tx2"/>
                </a:solidFill>
              </a:defRPr>
            </a:lvl5pPr>
          </a:lstStyle>
          <a:p>
            <a:pPr lvl="0"/>
            <a:r>
              <a:rPr lang="en-US" dirty="0"/>
              <a:t>+386 (0)1 244 13 60</a:t>
            </a:r>
            <a:endParaRPr lang="en-SI" dirty="0"/>
          </a:p>
        </p:txBody>
      </p:sp>
      <p:sp>
        <p:nvSpPr>
          <p:cNvPr id="29" name="Text Placeholder 3">
            <a:extLst>
              <a:ext uri="{FF2B5EF4-FFF2-40B4-BE49-F238E27FC236}">
                <a16:creationId xmlns:a16="http://schemas.microsoft.com/office/drawing/2014/main" id="{1DD02E27-1518-4CC7-BC04-28F002FC7DE0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9016422" y="6114400"/>
            <a:ext cx="952742" cy="244501"/>
          </a:xfrm>
        </p:spPr>
        <p:txBody>
          <a:bodyPr lIns="0" tIns="0" rIns="0" bIns="0"/>
          <a:lstStyle>
            <a:lvl1pPr algn="ctr">
              <a:defRPr sz="1400">
                <a:solidFill>
                  <a:schemeClr val="tx2"/>
                </a:solidFill>
              </a:defRPr>
            </a:lvl1pPr>
            <a:lvl2pPr algn="ctr">
              <a:defRPr sz="1400">
                <a:solidFill>
                  <a:schemeClr val="tx2"/>
                </a:solidFill>
              </a:defRPr>
            </a:lvl2pPr>
            <a:lvl3pPr algn="ctr">
              <a:defRPr sz="1400">
                <a:solidFill>
                  <a:schemeClr val="tx2"/>
                </a:solidFill>
              </a:defRPr>
            </a:lvl3pPr>
            <a:lvl4pPr algn="ctr">
              <a:defRPr sz="1400">
                <a:solidFill>
                  <a:schemeClr val="tx2"/>
                </a:solidFill>
              </a:defRPr>
            </a:lvl4pPr>
            <a:lvl5pPr algn="ctr">
              <a:defRPr sz="1400">
                <a:solidFill>
                  <a:schemeClr val="tx2"/>
                </a:solidFill>
              </a:defRPr>
            </a:lvl5pPr>
          </a:lstStyle>
          <a:p>
            <a:pPr lvl="0"/>
            <a:r>
              <a:rPr lang="en-US" dirty="0"/>
              <a:t>info@zzs.si</a:t>
            </a:r>
            <a:endParaRPr lang="en-SI" dirty="0"/>
          </a:p>
        </p:txBody>
      </p:sp>
      <p:sp>
        <p:nvSpPr>
          <p:cNvPr id="30" name="Text Placeholder 3">
            <a:extLst>
              <a:ext uri="{FF2B5EF4-FFF2-40B4-BE49-F238E27FC236}">
                <a16:creationId xmlns:a16="http://schemas.microsoft.com/office/drawing/2014/main" id="{E12613D0-20A7-42F5-A241-F02A532FD632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10689035" y="6114400"/>
            <a:ext cx="952742" cy="244501"/>
          </a:xfrm>
        </p:spPr>
        <p:txBody>
          <a:bodyPr lIns="0" tIns="0" rIns="0" bIns="0"/>
          <a:lstStyle>
            <a:lvl1pPr algn="ctr">
              <a:defRPr sz="1400">
                <a:solidFill>
                  <a:schemeClr val="tx2"/>
                </a:solidFill>
              </a:defRPr>
            </a:lvl1pPr>
            <a:lvl2pPr algn="ctr">
              <a:defRPr sz="1400">
                <a:solidFill>
                  <a:schemeClr val="tx2"/>
                </a:solidFill>
              </a:defRPr>
            </a:lvl2pPr>
            <a:lvl3pPr algn="ctr">
              <a:defRPr sz="1400">
                <a:solidFill>
                  <a:schemeClr val="tx2"/>
                </a:solidFill>
              </a:defRPr>
            </a:lvl3pPr>
            <a:lvl4pPr algn="ctr">
              <a:defRPr sz="1400">
                <a:solidFill>
                  <a:schemeClr val="tx2"/>
                </a:solidFill>
              </a:defRPr>
            </a:lvl4pPr>
            <a:lvl5pPr algn="ctr">
              <a:defRPr sz="1400">
                <a:solidFill>
                  <a:schemeClr val="tx2"/>
                </a:solidFill>
              </a:defRPr>
            </a:lvl5pPr>
          </a:lstStyle>
          <a:p>
            <a:pPr lvl="0"/>
            <a:r>
              <a:rPr lang="en-US" dirty="0"/>
              <a:t>www.zzs.si</a:t>
            </a:r>
            <a:endParaRPr lang="en-SI" dirty="0"/>
          </a:p>
        </p:txBody>
      </p:sp>
    </p:spTree>
    <p:extLst>
      <p:ext uri="{BB962C8B-B14F-4D97-AF65-F5344CB8AC3E}">
        <p14:creationId xmlns:p14="http://schemas.microsoft.com/office/powerpoint/2010/main" val="22922699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300" fill="hold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00" fill="hold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300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300" fill="hold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300" fill="hold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 nodePh="1">
                                  <p:stCondLst>
                                    <p:cond delay="300"/>
                                  </p:stCondLst>
                                  <p:endCondLst>
                                    <p:cond evt="begin" delay="0">
                                      <p:tn val="1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3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3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3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300"/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300" fill="hold"/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300" fill="hold"/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300"/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300" fill="hold"/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00" fill="hold"/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grpId="0" nodeType="withEffect" nodePh="1">
                                  <p:stCondLst>
                                    <p:cond delay="300"/>
                                  </p:stCondLst>
                                  <p:endCondLst>
                                    <p:cond evt="begin" delay="0">
                                      <p:tn val="30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3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3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3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300"/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300" fill="hold"/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300" fill="hold"/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2" presetClass="entr" presetSubtype="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300"/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300" fill="hold"/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300" fill="hold"/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42" presetClass="entr" presetSubtype="0" fill="hold" grpId="0" nodeType="withEffect" nodePh="1">
                                  <p:stCondLst>
                                    <p:cond delay="300"/>
                                  </p:stCondLst>
                                  <p:endCondLst>
                                    <p:cond evt="begin" delay="0">
                                      <p:tn val="4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3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3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3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 build="p">
        <p:tmplLst>
          <p:tmpl lvl="1">
            <p:tnLst>
              <p:par>
                <p:cTn presetID="42" presetClass="entr" presetSubtype="0" fill="hold" nodeType="withEffect">
                  <p:stCondLst>
                    <p:cond delay="3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300"/>
                        <p:tgtEl>
                          <p:spTgt spid="33"/>
                        </p:tgtEl>
                      </p:cBhvr>
                    </p:animEffect>
                    <p:anim calcmode="lin" valueType="num">
                      <p:cBhvr>
                        <p:cTn dur="300" fill="hold"/>
                        <p:tgtEl>
                          <p:spTgt spid="3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300" fill="hold"/>
                        <p:tgtEl>
                          <p:spTgt spid="3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4" grpId="0" build="p">
        <p:tmplLst>
          <p:tmpl lvl="1">
            <p:tnLst>
              <p:par>
                <p:cTn presetID="42" presetClass="entr" presetSubtype="0" fill="hold" nodeType="withEffect">
                  <p:stCondLst>
                    <p:cond delay="3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300"/>
                        <p:tgtEl>
                          <p:spTgt spid="34"/>
                        </p:tgtEl>
                      </p:cBhvr>
                    </p:animEffect>
                    <p:anim calcmode="lin" valueType="num">
                      <p:cBhvr>
                        <p:cTn dur="300" fill="hold"/>
                        <p:tgtEl>
                          <p:spTgt spid="3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300" fill="hold"/>
                        <p:tgtEl>
                          <p:spTgt spid="3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81" grpId="0"/>
      <p:bldP spid="37" grpId="0" build="p">
        <p:tmplLst>
          <p:tmpl lvl="1">
            <p:tnLst>
              <p:par>
                <p:cTn presetID="42" presetClass="entr" presetSubtype="0" fill="hold" nodeType="withEffect">
                  <p:stCondLst>
                    <p:cond delay="3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300"/>
                        <p:tgtEl>
                          <p:spTgt spid="37"/>
                        </p:tgtEl>
                      </p:cBhvr>
                    </p:animEffect>
                    <p:anim calcmode="lin" valueType="num">
                      <p:cBhvr>
                        <p:cTn dur="300" fill="hold"/>
                        <p:tgtEl>
                          <p:spTgt spid="3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300" fill="hold"/>
                        <p:tgtEl>
                          <p:spTgt spid="3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9" grpId="0" build="p">
        <p:tmplLst>
          <p:tmpl lvl="1">
            <p:tnLst>
              <p:par>
                <p:cTn presetID="42" presetClass="entr" presetSubtype="0" fill="hold" nodeType="withEffect">
                  <p:stCondLst>
                    <p:cond delay="3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300"/>
                        <p:tgtEl>
                          <p:spTgt spid="39"/>
                        </p:tgtEl>
                      </p:cBhvr>
                    </p:animEffect>
                    <p:anim calcmode="lin" valueType="num">
                      <p:cBhvr>
                        <p:cTn dur="300" fill="hold"/>
                        <p:tgtEl>
                          <p:spTgt spid="39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300" fill="hold"/>
                        <p:tgtEl>
                          <p:spTgt spid="39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43" grpId="0"/>
      <p:bldP spid="44" grpId="0" build="p">
        <p:tmplLst>
          <p:tmpl lvl="1">
            <p:tnLst>
              <p:par>
                <p:cTn presetID="42" presetClass="entr" presetSubtype="0" fill="hold" nodeType="withEffect">
                  <p:stCondLst>
                    <p:cond delay="3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300"/>
                        <p:tgtEl>
                          <p:spTgt spid="44"/>
                        </p:tgtEl>
                      </p:cBhvr>
                    </p:animEffect>
                    <p:anim calcmode="lin" valueType="num">
                      <p:cBhvr>
                        <p:cTn dur="300" fill="hold"/>
                        <p:tgtEl>
                          <p:spTgt spid="4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300" fill="hold"/>
                        <p:tgtEl>
                          <p:spTgt spid="4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45" grpId="0" build="p">
        <p:tmplLst>
          <p:tmpl lvl="1">
            <p:tnLst>
              <p:par>
                <p:cTn presetID="42" presetClass="entr" presetSubtype="0" fill="hold" nodeType="withEffect">
                  <p:stCondLst>
                    <p:cond delay="3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300"/>
                        <p:tgtEl>
                          <p:spTgt spid="45"/>
                        </p:tgtEl>
                      </p:cBhvr>
                    </p:animEffect>
                    <p:anim calcmode="lin" valueType="num">
                      <p:cBhvr>
                        <p:cTn dur="300" fill="hold"/>
                        <p:tgtEl>
                          <p:spTgt spid="45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300" fill="hold"/>
                        <p:tgtEl>
                          <p:spTgt spid="45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46" grpId="0"/>
    </p:bldLst>
  </p:timing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 Zelen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ound Single Corner Rectangle 11">
            <a:extLst>
              <a:ext uri="{FF2B5EF4-FFF2-40B4-BE49-F238E27FC236}">
                <a16:creationId xmlns:a16="http://schemas.microsoft.com/office/drawing/2014/main" id="{220D3DDC-33D1-406B-BF57-CC8812F06E0A}"/>
              </a:ext>
            </a:extLst>
          </p:cNvPr>
          <p:cNvSpPr/>
          <p:nvPr userDrawn="1"/>
        </p:nvSpPr>
        <p:spPr>
          <a:xfrm>
            <a:off x="0" y="5172700"/>
            <a:ext cx="12192000" cy="1685299"/>
          </a:xfrm>
          <a:prstGeom prst="round1Rect">
            <a:avLst>
              <a:gd name="adj" fmla="val 0"/>
            </a:avLst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26" name="Graphic 25">
            <a:extLst>
              <a:ext uri="{FF2B5EF4-FFF2-40B4-BE49-F238E27FC236}">
                <a16:creationId xmlns:a16="http://schemas.microsoft.com/office/drawing/2014/main" id="{A478C063-EB04-4EBD-9187-C0DD0A63322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921471" y="492723"/>
            <a:ext cx="3710505" cy="1218207"/>
          </a:xfrm>
          <a:prstGeom prst="rect">
            <a:avLst/>
          </a:prstGeom>
        </p:spPr>
      </p:pic>
      <p:sp>
        <p:nvSpPr>
          <p:cNvPr id="33" name="Text Placeholder 3">
            <a:extLst>
              <a:ext uri="{FF2B5EF4-FFF2-40B4-BE49-F238E27FC236}">
                <a16:creationId xmlns:a16="http://schemas.microsoft.com/office/drawing/2014/main" id="{463E2BCF-E58C-44F9-B2AA-D3D595C169CE}"/>
              </a:ext>
            </a:extLst>
          </p:cNvPr>
          <p:cNvSpPr>
            <a:spLocks noGrp="1"/>
          </p:cNvSpPr>
          <p:nvPr userDrawn="1">
            <p:ph type="body" sz="quarter" idx="10" hasCustomPrompt="1"/>
          </p:nvPr>
        </p:nvSpPr>
        <p:spPr>
          <a:xfrm>
            <a:off x="2543587" y="2987925"/>
            <a:ext cx="2150334" cy="307064"/>
          </a:xfrm>
        </p:spPr>
        <p:txBody>
          <a:bodyPr lIns="0" tIns="0" rIns="0" bIns="0">
            <a:noAutofit/>
          </a:bodyPr>
          <a:lstStyle>
            <a:lvl1pPr>
              <a:lnSpc>
                <a:spcPct val="100000"/>
              </a:lnSpc>
              <a:defRPr sz="2000" b="1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sl-SI" dirty="0"/>
              <a:t>Ime Priimek</a:t>
            </a:r>
            <a:endParaRPr lang="en-GB" dirty="0"/>
          </a:p>
        </p:txBody>
      </p:sp>
      <p:sp>
        <p:nvSpPr>
          <p:cNvPr id="34" name="Text Placeholder 3">
            <a:extLst>
              <a:ext uri="{FF2B5EF4-FFF2-40B4-BE49-F238E27FC236}">
                <a16:creationId xmlns:a16="http://schemas.microsoft.com/office/drawing/2014/main" id="{89A247B2-2239-4A52-AC36-06FC77050A7D}"/>
              </a:ext>
            </a:extLst>
          </p:cNvPr>
          <p:cNvSpPr>
            <a:spLocks noGrp="1"/>
          </p:cNvSpPr>
          <p:nvPr userDrawn="1">
            <p:ph type="body" sz="quarter" idx="11" hasCustomPrompt="1"/>
          </p:nvPr>
        </p:nvSpPr>
        <p:spPr>
          <a:xfrm>
            <a:off x="2549008" y="3346499"/>
            <a:ext cx="2144913" cy="203654"/>
          </a:xfrm>
        </p:spPr>
        <p:txBody>
          <a:bodyPr lIns="0" tIns="0" rIns="0" bIns="0">
            <a:noAutofit/>
          </a:bodyPr>
          <a:lstStyle>
            <a:lvl1pPr>
              <a:lnSpc>
                <a:spcPct val="100000"/>
              </a:lnSpc>
              <a:defRPr sz="1300" b="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sl-SI" dirty="0"/>
              <a:t>Position</a:t>
            </a:r>
          </a:p>
        </p:txBody>
      </p:sp>
      <p:pic>
        <p:nvPicPr>
          <p:cNvPr id="38" name="Graphic 37">
            <a:extLst>
              <a:ext uri="{FF2B5EF4-FFF2-40B4-BE49-F238E27FC236}">
                <a16:creationId xmlns:a16="http://schemas.microsoft.com/office/drawing/2014/main" id="{CFDA8B82-8E99-439A-B9A8-FB70FAC962B3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0" y="6781800"/>
            <a:ext cx="12192000" cy="76200"/>
          </a:xfrm>
          <a:prstGeom prst="rect">
            <a:avLst/>
          </a:prstGeom>
        </p:spPr>
      </p:pic>
      <p:sp>
        <p:nvSpPr>
          <p:cNvPr id="81" name="Picture Placeholder 35">
            <a:extLst>
              <a:ext uri="{FF2B5EF4-FFF2-40B4-BE49-F238E27FC236}">
                <a16:creationId xmlns:a16="http://schemas.microsoft.com/office/drawing/2014/main" id="{DEDACCBE-EC83-4050-9B6E-8D74EBF0CEBD}"/>
              </a:ext>
            </a:extLst>
          </p:cNvPr>
          <p:cNvSpPr>
            <a:spLocks noGrp="1"/>
          </p:cNvSpPr>
          <p:nvPr userDrawn="1">
            <p:ph type="pic" sz="quarter" idx="14"/>
          </p:nvPr>
        </p:nvSpPr>
        <p:spPr>
          <a:xfrm>
            <a:off x="2543586" y="3592178"/>
            <a:ext cx="1077912" cy="303527"/>
          </a:xfrm>
        </p:spPr>
        <p:txBody>
          <a:bodyPr/>
          <a:lstStyle>
            <a:lvl1pPr>
              <a:defRPr sz="1000"/>
            </a:lvl1pPr>
          </a:lstStyle>
          <a:p>
            <a:endParaRPr lang="en-SI" dirty="0"/>
          </a:p>
        </p:txBody>
      </p:sp>
      <p:sp>
        <p:nvSpPr>
          <p:cNvPr id="37" name="Text Placeholder 3">
            <a:extLst>
              <a:ext uri="{FF2B5EF4-FFF2-40B4-BE49-F238E27FC236}">
                <a16:creationId xmlns:a16="http://schemas.microsoft.com/office/drawing/2014/main" id="{B9CA6DC2-B9A0-4446-AEFB-138AE0125E52}"/>
              </a:ext>
            </a:extLst>
          </p:cNvPr>
          <p:cNvSpPr>
            <a:spLocks noGrp="1"/>
          </p:cNvSpPr>
          <p:nvPr userDrawn="1">
            <p:ph type="body" sz="quarter" idx="15" hasCustomPrompt="1"/>
          </p:nvPr>
        </p:nvSpPr>
        <p:spPr>
          <a:xfrm>
            <a:off x="5470095" y="2987925"/>
            <a:ext cx="2150334" cy="307064"/>
          </a:xfrm>
        </p:spPr>
        <p:txBody>
          <a:bodyPr lIns="0" tIns="0" rIns="0" bIns="0">
            <a:noAutofit/>
          </a:bodyPr>
          <a:lstStyle>
            <a:lvl1pPr>
              <a:lnSpc>
                <a:spcPct val="100000"/>
              </a:lnSpc>
              <a:defRPr sz="2000" b="1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sl-SI" dirty="0"/>
              <a:t>Ime Priimek</a:t>
            </a:r>
            <a:endParaRPr lang="en-GB" dirty="0"/>
          </a:p>
        </p:txBody>
      </p:sp>
      <p:sp>
        <p:nvSpPr>
          <p:cNvPr id="39" name="Text Placeholder 3">
            <a:extLst>
              <a:ext uri="{FF2B5EF4-FFF2-40B4-BE49-F238E27FC236}">
                <a16:creationId xmlns:a16="http://schemas.microsoft.com/office/drawing/2014/main" id="{22CF8920-52E2-4834-8AFF-E8D3DCF1119D}"/>
              </a:ext>
            </a:extLst>
          </p:cNvPr>
          <p:cNvSpPr>
            <a:spLocks noGrp="1"/>
          </p:cNvSpPr>
          <p:nvPr userDrawn="1">
            <p:ph type="body" sz="quarter" idx="16" hasCustomPrompt="1"/>
          </p:nvPr>
        </p:nvSpPr>
        <p:spPr>
          <a:xfrm>
            <a:off x="5475516" y="3346499"/>
            <a:ext cx="2144913" cy="203654"/>
          </a:xfrm>
        </p:spPr>
        <p:txBody>
          <a:bodyPr lIns="0" tIns="0" rIns="0" bIns="0">
            <a:noAutofit/>
          </a:bodyPr>
          <a:lstStyle>
            <a:lvl1pPr>
              <a:lnSpc>
                <a:spcPct val="100000"/>
              </a:lnSpc>
              <a:defRPr sz="1300" b="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sl-SI" dirty="0"/>
              <a:t>Position</a:t>
            </a:r>
          </a:p>
        </p:txBody>
      </p:sp>
      <p:sp>
        <p:nvSpPr>
          <p:cNvPr id="43" name="Picture Placeholder 35">
            <a:extLst>
              <a:ext uri="{FF2B5EF4-FFF2-40B4-BE49-F238E27FC236}">
                <a16:creationId xmlns:a16="http://schemas.microsoft.com/office/drawing/2014/main" id="{17EBD07D-E7CB-4983-93FF-0B7B286ABAE1}"/>
              </a:ext>
            </a:extLst>
          </p:cNvPr>
          <p:cNvSpPr>
            <a:spLocks noGrp="1"/>
          </p:cNvSpPr>
          <p:nvPr userDrawn="1">
            <p:ph type="pic" sz="quarter" idx="17"/>
          </p:nvPr>
        </p:nvSpPr>
        <p:spPr>
          <a:xfrm>
            <a:off x="5470094" y="3592178"/>
            <a:ext cx="1077912" cy="303527"/>
          </a:xfrm>
        </p:spPr>
        <p:txBody>
          <a:bodyPr/>
          <a:lstStyle>
            <a:lvl1pPr>
              <a:defRPr sz="1000"/>
            </a:lvl1pPr>
          </a:lstStyle>
          <a:p>
            <a:endParaRPr lang="en-SI" dirty="0"/>
          </a:p>
        </p:txBody>
      </p:sp>
      <p:sp>
        <p:nvSpPr>
          <p:cNvPr id="44" name="Text Placeholder 3">
            <a:extLst>
              <a:ext uri="{FF2B5EF4-FFF2-40B4-BE49-F238E27FC236}">
                <a16:creationId xmlns:a16="http://schemas.microsoft.com/office/drawing/2014/main" id="{ADE98279-57F1-425B-833D-183A322E4EDB}"/>
              </a:ext>
            </a:extLst>
          </p:cNvPr>
          <p:cNvSpPr>
            <a:spLocks noGrp="1"/>
          </p:cNvSpPr>
          <p:nvPr userDrawn="1">
            <p:ph type="body" sz="quarter" idx="18" hasCustomPrompt="1"/>
          </p:nvPr>
        </p:nvSpPr>
        <p:spPr>
          <a:xfrm>
            <a:off x="8570505" y="2987925"/>
            <a:ext cx="2150334" cy="307064"/>
          </a:xfrm>
        </p:spPr>
        <p:txBody>
          <a:bodyPr lIns="0" tIns="0" rIns="0" bIns="0">
            <a:noAutofit/>
          </a:bodyPr>
          <a:lstStyle>
            <a:lvl1pPr>
              <a:lnSpc>
                <a:spcPct val="100000"/>
              </a:lnSpc>
              <a:defRPr sz="2000" b="1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sl-SI" dirty="0"/>
              <a:t>Ime Priimek</a:t>
            </a:r>
            <a:endParaRPr lang="en-GB" dirty="0"/>
          </a:p>
        </p:txBody>
      </p:sp>
      <p:sp>
        <p:nvSpPr>
          <p:cNvPr id="45" name="Text Placeholder 3">
            <a:extLst>
              <a:ext uri="{FF2B5EF4-FFF2-40B4-BE49-F238E27FC236}">
                <a16:creationId xmlns:a16="http://schemas.microsoft.com/office/drawing/2014/main" id="{08A528B9-FECD-4184-B54E-36DDCB0DCAB4}"/>
              </a:ext>
            </a:extLst>
          </p:cNvPr>
          <p:cNvSpPr>
            <a:spLocks noGrp="1"/>
          </p:cNvSpPr>
          <p:nvPr userDrawn="1">
            <p:ph type="body" sz="quarter" idx="19" hasCustomPrompt="1"/>
          </p:nvPr>
        </p:nvSpPr>
        <p:spPr>
          <a:xfrm>
            <a:off x="8575926" y="3346499"/>
            <a:ext cx="2144913" cy="203654"/>
          </a:xfrm>
        </p:spPr>
        <p:txBody>
          <a:bodyPr lIns="0" tIns="0" rIns="0" bIns="0">
            <a:noAutofit/>
          </a:bodyPr>
          <a:lstStyle>
            <a:lvl1pPr>
              <a:lnSpc>
                <a:spcPct val="100000"/>
              </a:lnSpc>
              <a:defRPr sz="1300" b="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sl-SI" dirty="0"/>
              <a:t>Position</a:t>
            </a:r>
          </a:p>
        </p:txBody>
      </p:sp>
      <p:sp>
        <p:nvSpPr>
          <p:cNvPr id="46" name="Picture Placeholder 35">
            <a:extLst>
              <a:ext uri="{FF2B5EF4-FFF2-40B4-BE49-F238E27FC236}">
                <a16:creationId xmlns:a16="http://schemas.microsoft.com/office/drawing/2014/main" id="{BCA8725C-8BB0-4781-8CD3-B4C8C3F71352}"/>
              </a:ext>
            </a:extLst>
          </p:cNvPr>
          <p:cNvSpPr>
            <a:spLocks noGrp="1"/>
          </p:cNvSpPr>
          <p:nvPr userDrawn="1">
            <p:ph type="pic" sz="quarter" idx="20"/>
          </p:nvPr>
        </p:nvSpPr>
        <p:spPr>
          <a:xfrm>
            <a:off x="8570504" y="3592178"/>
            <a:ext cx="1077912" cy="303527"/>
          </a:xfrm>
        </p:spPr>
        <p:txBody>
          <a:bodyPr/>
          <a:lstStyle>
            <a:lvl1pPr>
              <a:defRPr sz="1000"/>
            </a:lvl1pPr>
          </a:lstStyle>
          <a:p>
            <a:endParaRPr lang="en-SI" dirty="0"/>
          </a:p>
        </p:txBody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BD870180-C2B3-4B3A-87F7-4C4F804A7610}"/>
              </a:ext>
            </a:extLst>
          </p:cNvPr>
          <p:cNvSpPr>
            <a:spLocks noGrp="1"/>
          </p:cNvSpPr>
          <p:nvPr>
            <p:ph type="pic" sz="quarter" idx="25" hasCustomPrompt="1"/>
          </p:nvPr>
        </p:nvSpPr>
        <p:spPr>
          <a:xfrm>
            <a:off x="4482904" y="5586413"/>
            <a:ext cx="358775" cy="358775"/>
          </a:xfrm>
        </p:spPr>
        <p:txBody>
          <a:bodyPr/>
          <a:lstStyle/>
          <a:p>
            <a:r>
              <a:rPr lang="en-GB" dirty="0" err="1"/>
              <a:t>i</a:t>
            </a:r>
            <a:endParaRPr lang="en-SI" dirty="0"/>
          </a:p>
        </p:txBody>
      </p:sp>
      <p:sp>
        <p:nvSpPr>
          <p:cNvPr id="53" name="Picture Placeholder 4">
            <a:extLst>
              <a:ext uri="{FF2B5EF4-FFF2-40B4-BE49-F238E27FC236}">
                <a16:creationId xmlns:a16="http://schemas.microsoft.com/office/drawing/2014/main" id="{F22B1301-1BB5-48B0-BBE2-80D781706EA3}"/>
              </a:ext>
            </a:extLst>
          </p:cNvPr>
          <p:cNvSpPr>
            <a:spLocks noGrp="1"/>
          </p:cNvSpPr>
          <p:nvPr>
            <p:ph type="pic" sz="quarter" idx="26" hasCustomPrompt="1"/>
          </p:nvPr>
        </p:nvSpPr>
        <p:spPr>
          <a:xfrm>
            <a:off x="7243077" y="5586413"/>
            <a:ext cx="358775" cy="358775"/>
          </a:xfrm>
        </p:spPr>
        <p:txBody>
          <a:bodyPr/>
          <a:lstStyle/>
          <a:p>
            <a:r>
              <a:rPr lang="en-GB" dirty="0" err="1"/>
              <a:t>i</a:t>
            </a:r>
            <a:endParaRPr lang="en-SI" dirty="0"/>
          </a:p>
        </p:txBody>
      </p:sp>
      <p:sp>
        <p:nvSpPr>
          <p:cNvPr id="55" name="Picture Placeholder 4">
            <a:extLst>
              <a:ext uri="{FF2B5EF4-FFF2-40B4-BE49-F238E27FC236}">
                <a16:creationId xmlns:a16="http://schemas.microsoft.com/office/drawing/2014/main" id="{C83AE5A5-46DB-4BBB-9422-24A2C2CCCD0D}"/>
              </a:ext>
            </a:extLst>
          </p:cNvPr>
          <p:cNvSpPr>
            <a:spLocks noGrp="1"/>
          </p:cNvSpPr>
          <p:nvPr>
            <p:ph type="pic" sz="quarter" idx="27" hasCustomPrompt="1"/>
          </p:nvPr>
        </p:nvSpPr>
        <p:spPr>
          <a:xfrm>
            <a:off x="9313406" y="5586413"/>
            <a:ext cx="358775" cy="358775"/>
          </a:xfrm>
        </p:spPr>
        <p:txBody>
          <a:bodyPr/>
          <a:lstStyle/>
          <a:p>
            <a:r>
              <a:rPr lang="en-GB" dirty="0" err="1"/>
              <a:t>i</a:t>
            </a:r>
            <a:endParaRPr lang="en-SI" dirty="0"/>
          </a:p>
        </p:txBody>
      </p:sp>
      <p:sp>
        <p:nvSpPr>
          <p:cNvPr id="57" name="Picture Placeholder 4">
            <a:extLst>
              <a:ext uri="{FF2B5EF4-FFF2-40B4-BE49-F238E27FC236}">
                <a16:creationId xmlns:a16="http://schemas.microsoft.com/office/drawing/2014/main" id="{4A01FB61-DA61-4251-BA50-29E893AE49AD}"/>
              </a:ext>
            </a:extLst>
          </p:cNvPr>
          <p:cNvSpPr>
            <a:spLocks noGrp="1"/>
          </p:cNvSpPr>
          <p:nvPr>
            <p:ph type="pic" sz="quarter" idx="28" hasCustomPrompt="1"/>
          </p:nvPr>
        </p:nvSpPr>
        <p:spPr>
          <a:xfrm>
            <a:off x="10986019" y="5586413"/>
            <a:ext cx="358775" cy="358775"/>
          </a:xfrm>
        </p:spPr>
        <p:txBody>
          <a:bodyPr/>
          <a:lstStyle/>
          <a:p>
            <a:r>
              <a:rPr lang="en-GB" dirty="0" err="1"/>
              <a:t>i</a:t>
            </a:r>
            <a:endParaRPr lang="en-SI" dirty="0"/>
          </a:p>
        </p:txBody>
      </p:sp>
      <p:sp>
        <p:nvSpPr>
          <p:cNvPr id="59" name="Picture Placeholder 4">
            <a:extLst>
              <a:ext uri="{FF2B5EF4-FFF2-40B4-BE49-F238E27FC236}">
                <a16:creationId xmlns:a16="http://schemas.microsoft.com/office/drawing/2014/main" id="{A00B16C6-1A00-45C4-945D-726E3CB3102B}"/>
              </a:ext>
            </a:extLst>
          </p:cNvPr>
          <p:cNvSpPr>
            <a:spLocks noGrp="1"/>
          </p:cNvSpPr>
          <p:nvPr>
            <p:ph type="pic" sz="quarter" idx="30" hasCustomPrompt="1"/>
          </p:nvPr>
        </p:nvSpPr>
        <p:spPr>
          <a:xfrm>
            <a:off x="1567798" y="5586413"/>
            <a:ext cx="358775" cy="358775"/>
          </a:xfrm>
        </p:spPr>
        <p:txBody>
          <a:bodyPr/>
          <a:lstStyle/>
          <a:p>
            <a:r>
              <a:rPr lang="en-GB" dirty="0" err="1"/>
              <a:t>i</a:t>
            </a:r>
            <a:endParaRPr lang="en-SI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B7030A4-0544-4317-AC28-923CEFB61E48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506413" y="6114400"/>
            <a:ext cx="2495550" cy="244501"/>
          </a:xfrm>
        </p:spPr>
        <p:txBody>
          <a:bodyPr lIns="0" tIns="0" rIns="0" bIns="0"/>
          <a:lstStyle>
            <a:lvl1pPr algn="ctr">
              <a:defRPr sz="1400">
                <a:solidFill>
                  <a:schemeClr val="bg1"/>
                </a:solidFill>
              </a:defRPr>
            </a:lvl1pPr>
            <a:lvl2pPr algn="ctr">
              <a:defRPr sz="1400">
                <a:solidFill>
                  <a:schemeClr val="tx2"/>
                </a:solidFill>
              </a:defRPr>
            </a:lvl2pPr>
            <a:lvl3pPr algn="ctr">
              <a:defRPr sz="1400">
                <a:solidFill>
                  <a:schemeClr val="tx2"/>
                </a:solidFill>
              </a:defRPr>
            </a:lvl3pPr>
            <a:lvl4pPr algn="ctr">
              <a:defRPr sz="1400">
                <a:solidFill>
                  <a:schemeClr val="tx2"/>
                </a:solidFill>
              </a:defRPr>
            </a:lvl4pPr>
            <a:lvl5pPr algn="ctr">
              <a:defRPr sz="1400">
                <a:solidFill>
                  <a:schemeClr val="tx2"/>
                </a:solidFill>
              </a:defRPr>
            </a:lvl5pPr>
          </a:lstStyle>
          <a:p>
            <a:pPr lvl="0"/>
            <a:r>
              <a:rPr lang="en-US" dirty="0" err="1"/>
              <a:t>Zadružna</a:t>
            </a:r>
            <a:r>
              <a:rPr lang="en-US" dirty="0"/>
              <a:t> </a:t>
            </a:r>
            <a:r>
              <a:rPr lang="en-US" dirty="0" err="1"/>
              <a:t>zveza</a:t>
            </a:r>
            <a:r>
              <a:rPr lang="en-US" dirty="0"/>
              <a:t> </a:t>
            </a:r>
            <a:r>
              <a:rPr lang="en-US" dirty="0" err="1"/>
              <a:t>Slovenije</a:t>
            </a:r>
            <a:r>
              <a:rPr lang="en-US" dirty="0"/>
              <a:t>, </a:t>
            </a:r>
            <a:r>
              <a:rPr lang="en-US" dirty="0" err="1"/>
              <a:t>z.o.o</a:t>
            </a:r>
            <a:r>
              <a:rPr lang="en-US" dirty="0"/>
              <a:t>.</a:t>
            </a:r>
            <a:endParaRPr lang="en-SI" dirty="0"/>
          </a:p>
        </p:txBody>
      </p:sp>
      <p:sp>
        <p:nvSpPr>
          <p:cNvPr id="27" name="Text Placeholder 3">
            <a:extLst>
              <a:ext uri="{FF2B5EF4-FFF2-40B4-BE49-F238E27FC236}">
                <a16:creationId xmlns:a16="http://schemas.microsoft.com/office/drawing/2014/main" id="{42CCD040-1CE5-46D3-9F97-55594DA91A48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3196706" y="6114400"/>
            <a:ext cx="2931170" cy="244501"/>
          </a:xfrm>
        </p:spPr>
        <p:txBody>
          <a:bodyPr lIns="0" tIns="0" rIns="0" bIns="0"/>
          <a:lstStyle>
            <a:lvl1pPr algn="ctr">
              <a:defRPr sz="1400">
                <a:solidFill>
                  <a:schemeClr val="bg1"/>
                </a:solidFill>
              </a:defRPr>
            </a:lvl1pPr>
            <a:lvl2pPr algn="ctr">
              <a:defRPr sz="1400">
                <a:solidFill>
                  <a:schemeClr val="tx2"/>
                </a:solidFill>
              </a:defRPr>
            </a:lvl2pPr>
            <a:lvl3pPr algn="ctr">
              <a:defRPr sz="1400">
                <a:solidFill>
                  <a:schemeClr val="tx2"/>
                </a:solidFill>
              </a:defRPr>
            </a:lvl3pPr>
            <a:lvl4pPr algn="ctr">
              <a:defRPr sz="1400">
                <a:solidFill>
                  <a:schemeClr val="tx2"/>
                </a:solidFill>
              </a:defRPr>
            </a:lvl4pPr>
            <a:lvl5pPr algn="ctr">
              <a:defRPr sz="1400">
                <a:solidFill>
                  <a:schemeClr val="tx2"/>
                </a:solidFill>
              </a:defRPr>
            </a:lvl5pPr>
          </a:lstStyle>
          <a:p>
            <a:pPr lvl="0"/>
            <a:r>
              <a:rPr lang="en-US" dirty="0" err="1"/>
              <a:t>Miklošičeva</a:t>
            </a:r>
            <a:r>
              <a:rPr lang="en-US" dirty="0"/>
              <a:t> 4, 1000 Ljubljana, </a:t>
            </a:r>
            <a:r>
              <a:rPr lang="en-US" dirty="0" err="1"/>
              <a:t>Slovenija</a:t>
            </a:r>
            <a:endParaRPr lang="en-SI" dirty="0"/>
          </a:p>
        </p:txBody>
      </p:sp>
      <p:sp>
        <p:nvSpPr>
          <p:cNvPr id="28" name="Text Placeholder 3">
            <a:extLst>
              <a:ext uri="{FF2B5EF4-FFF2-40B4-BE49-F238E27FC236}">
                <a16:creationId xmlns:a16="http://schemas.microsoft.com/office/drawing/2014/main" id="{303B30DB-AA9C-4A60-8872-C6C05EADE262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6548376" y="6114400"/>
            <a:ext cx="1748176" cy="244501"/>
          </a:xfrm>
        </p:spPr>
        <p:txBody>
          <a:bodyPr lIns="0" tIns="0" rIns="0" bIns="0"/>
          <a:lstStyle>
            <a:lvl1pPr algn="ctr">
              <a:defRPr sz="1400">
                <a:solidFill>
                  <a:schemeClr val="bg1"/>
                </a:solidFill>
              </a:defRPr>
            </a:lvl1pPr>
            <a:lvl2pPr algn="ctr">
              <a:defRPr sz="1400">
                <a:solidFill>
                  <a:schemeClr val="tx2"/>
                </a:solidFill>
              </a:defRPr>
            </a:lvl2pPr>
            <a:lvl3pPr algn="ctr">
              <a:defRPr sz="1400">
                <a:solidFill>
                  <a:schemeClr val="tx2"/>
                </a:solidFill>
              </a:defRPr>
            </a:lvl3pPr>
            <a:lvl4pPr algn="ctr">
              <a:defRPr sz="1400">
                <a:solidFill>
                  <a:schemeClr val="tx2"/>
                </a:solidFill>
              </a:defRPr>
            </a:lvl4pPr>
            <a:lvl5pPr algn="ctr">
              <a:defRPr sz="1400">
                <a:solidFill>
                  <a:schemeClr val="tx2"/>
                </a:solidFill>
              </a:defRPr>
            </a:lvl5pPr>
          </a:lstStyle>
          <a:p>
            <a:pPr lvl="0"/>
            <a:r>
              <a:rPr lang="en-US" dirty="0"/>
              <a:t>+386 (0)1 244 13 60</a:t>
            </a:r>
            <a:endParaRPr lang="en-SI" dirty="0"/>
          </a:p>
        </p:txBody>
      </p:sp>
      <p:sp>
        <p:nvSpPr>
          <p:cNvPr id="29" name="Text Placeholder 3">
            <a:extLst>
              <a:ext uri="{FF2B5EF4-FFF2-40B4-BE49-F238E27FC236}">
                <a16:creationId xmlns:a16="http://schemas.microsoft.com/office/drawing/2014/main" id="{1DD02E27-1518-4CC7-BC04-28F002FC7DE0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9016422" y="6114400"/>
            <a:ext cx="952742" cy="244501"/>
          </a:xfrm>
        </p:spPr>
        <p:txBody>
          <a:bodyPr lIns="0" tIns="0" rIns="0" bIns="0"/>
          <a:lstStyle>
            <a:lvl1pPr algn="ctr">
              <a:defRPr sz="1400">
                <a:solidFill>
                  <a:schemeClr val="bg1"/>
                </a:solidFill>
              </a:defRPr>
            </a:lvl1pPr>
            <a:lvl2pPr algn="ctr">
              <a:defRPr sz="1400">
                <a:solidFill>
                  <a:schemeClr val="tx2"/>
                </a:solidFill>
              </a:defRPr>
            </a:lvl2pPr>
            <a:lvl3pPr algn="ctr">
              <a:defRPr sz="1400">
                <a:solidFill>
                  <a:schemeClr val="tx2"/>
                </a:solidFill>
              </a:defRPr>
            </a:lvl3pPr>
            <a:lvl4pPr algn="ctr">
              <a:defRPr sz="1400">
                <a:solidFill>
                  <a:schemeClr val="tx2"/>
                </a:solidFill>
              </a:defRPr>
            </a:lvl4pPr>
            <a:lvl5pPr algn="ctr">
              <a:defRPr sz="1400">
                <a:solidFill>
                  <a:schemeClr val="tx2"/>
                </a:solidFill>
              </a:defRPr>
            </a:lvl5pPr>
          </a:lstStyle>
          <a:p>
            <a:pPr lvl="0"/>
            <a:r>
              <a:rPr lang="en-US" dirty="0"/>
              <a:t>info@zzs.si</a:t>
            </a:r>
            <a:endParaRPr lang="en-SI" dirty="0"/>
          </a:p>
        </p:txBody>
      </p:sp>
      <p:sp>
        <p:nvSpPr>
          <p:cNvPr id="30" name="Text Placeholder 3">
            <a:extLst>
              <a:ext uri="{FF2B5EF4-FFF2-40B4-BE49-F238E27FC236}">
                <a16:creationId xmlns:a16="http://schemas.microsoft.com/office/drawing/2014/main" id="{E12613D0-20A7-42F5-A241-F02A532FD632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10689035" y="6114400"/>
            <a:ext cx="952742" cy="244501"/>
          </a:xfrm>
        </p:spPr>
        <p:txBody>
          <a:bodyPr lIns="0" tIns="0" rIns="0" bIns="0"/>
          <a:lstStyle>
            <a:lvl1pPr algn="ctr">
              <a:defRPr sz="1400">
                <a:solidFill>
                  <a:schemeClr val="bg1"/>
                </a:solidFill>
              </a:defRPr>
            </a:lvl1pPr>
            <a:lvl2pPr algn="ctr">
              <a:defRPr sz="1400">
                <a:solidFill>
                  <a:schemeClr val="tx2"/>
                </a:solidFill>
              </a:defRPr>
            </a:lvl2pPr>
            <a:lvl3pPr algn="ctr">
              <a:defRPr sz="1400">
                <a:solidFill>
                  <a:schemeClr val="tx2"/>
                </a:solidFill>
              </a:defRPr>
            </a:lvl3pPr>
            <a:lvl4pPr algn="ctr">
              <a:defRPr sz="1400">
                <a:solidFill>
                  <a:schemeClr val="tx2"/>
                </a:solidFill>
              </a:defRPr>
            </a:lvl4pPr>
            <a:lvl5pPr algn="ctr">
              <a:defRPr sz="1400">
                <a:solidFill>
                  <a:schemeClr val="tx2"/>
                </a:solidFill>
              </a:defRPr>
            </a:lvl5pPr>
          </a:lstStyle>
          <a:p>
            <a:pPr lvl="0"/>
            <a:r>
              <a:rPr lang="en-US" dirty="0"/>
              <a:t>www.zzs.si</a:t>
            </a:r>
            <a:endParaRPr lang="en-SI" dirty="0"/>
          </a:p>
        </p:txBody>
      </p:sp>
    </p:spTree>
    <p:extLst>
      <p:ext uri="{BB962C8B-B14F-4D97-AF65-F5344CB8AC3E}">
        <p14:creationId xmlns:p14="http://schemas.microsoft.com/office/powerpoint/2010/main" val="11700170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300" fill="hold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00" fill="hold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300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300" fill="hold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300" fill="hold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 nodePh="1">
                                  <p:stCondLst>
                                    <p:cond delay="300"/>
                                  </p:stCondLst>
                                  <p:endCondLst>
                                    <p:cond evt="begin" delay="0">
                                      <p:tn val="1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3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3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3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300"/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300" fill="hold"/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300" fill="hold"/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300"/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300" fill="hold"/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00" fill="hold"/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grpId="0" nodeType="withEffect" nodePh="1">
                                  <p:stCondLst>
                                    <p:cond delay="300"/>
                                  </p:stCondLst>
                                  <p:endCondLst>
                                    <p:cond evt="begin" delay="0">
                                      <p:tn val="30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3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3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3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300"/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300" fill="hold"/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300" fill="hold"/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2" presetClass="entr" presetSubtype="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300"/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300" fill="hold"/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300" fill="hold"/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42" presetClass="entr" presetSubtype="0" fill="hold" grpId="0" nodeType="withEffect" nodePh="1">
                                  <p:stCondLst>
                                    <p:cond delay="300"/>
                                  </p:stCondLst>
                                  <p:endCondLst>
                                    <p:cond evt="begin" delay="0">
                                      <p:tn val="4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3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3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3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 build="p">
        <p:tmplLst>
          <p:tmpl lvl="1">
            <p:tnLst>
              <p:par>
                <p:cTn presetID="42" presetClass="entr" presetSubtype="0" fill="hold" nodeType="withEffect">
                  <p:stCondLst>
                    <p:cond delay="3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300"/>
                        <p:tgtEl>
                          <p:spTgt spid="33"/>
                        </p:tgtEl>
                      </p:cBhvr>
                    </p:animEffect>
                    <p:anim calcmode="lin" valueType="num">
                      <p:cBhvr>
                        <p:cTn dur="300" fill="hold"/>
                        <p:tgtEl>
                          <p:spTgt spid="3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300" fill="hold"/>
                        <p:tgtEl>
                          <p:spTgt spid="3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4" grpId="0" build="p">
        <p:tmplLst>
          <p:tmpl lvl="1">
            <p:tnLst>
              <p:par>
                <p:cTn presetID="42" presetClass="entr" presetSubtype="0" fill="hold" nodeType="withEffect">
                  <p:stCondLst>
                    <p:cond delay="3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300"/>
                        <p:tgtEl>
                          <p:spTgt spid="34"/>
                        </p:tgtEl>
                      </p:cBhvr>
                    </p:animEffect>
                    <p:anim calcmode="lin" valueType="num">
                      <p:cBhvr>
                        <p:cTn dur="300" fill="hold"/>
                        <p:tgtEl>
                          <p:spTgt spid="3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300" fill="hold"/>
                        <p:tgtEl>
                          <p:spTgt spid="3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81" grpId="0"/>
      <p:bldP spid="37" grpId="0" build="p">
        <p:tmplLst>
          <p:tmpl lvl="1">
            <p:tnLst>
              <p:par>
                <p:cTn presetID="42" presetClass="entr" presetSubtype="0" fill="hold" nodeType="withEffect">
                  <p:stCondLst>
                    <p:cond delay="3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300"/>
                        <p:tgtEl>
                          <p:spTgt spid="37"/>
                        </p:tgtEl>
                      </p:cBhvr>
                    </p:animEffect>
                    <p:anim calcmode="lin" valueType="num">
                      <p:cBhvr>
                        <p:cTn dur="300" fill="hold"/>
                        <p:tgtEl>
                          <p:spTgt spid="3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300" fill="hold"/>
                        <p:tgtEl>
                          <p:spTgt spid="3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9" grpId="0" build="p">
        <p:tmplLst>
          <p:tmpl lvl="1">
            <p:tnLst>
              <p:par>
                <p:cTn presetID="42" presetClass="entr" presetSubtype="0" fill="hold" nodeType="withEffect">
                  <p:stCondLst>
                    <p:cond delay="3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300"/>
                        <p:tgtEl>
                          <p:spTgt spid="39"/>
                        </p:tgtEl>
                      </p:cBhvr>
                    </p:animEffect>
                    <p:anim calcmode="lin" valueType="num">
                      <p:cBhvr>
                        <p:cTn dur="300" fill="hold"/>
                        <p:tgtEl>
                          <p:spTgt spid="39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300" fill="hold"/>
                        <p:tgtEl>
                          <p:spTgt spid="39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43" grpId="0"/>
      <p:bldP spid="44" grpId="0" build="p">
        <p:tmplLst>
          <p:tmpl lvl="1">
            <p:tnLst>
              <p:par>
                <p:cTn presetID="42" presetClass="entr" presetSubtype="0" fill="hold" nodeType="withEffect">
                  <p:stCondLst>
                    <p:cond delay="3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300"/>
                        <p:tgtEl>
                          <p:spTgt spid="44"/>
                        </p:tgtEl>
                      </p:cBhvr>
                    </p:animEffect>
                    <p:anim calcmode="lin" valueType="num">
                      <p:cBhvr>
                        <p:cTn dur="300" fill="hold"/>
                        <p:tgtEl>
                          <p:spTgt spid="4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300" fill="hold"/>
                        <p:tgtEl>
                          <p:spTgt spid="4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45" grpId="0" build="p">
        <p:tmplLst>
          <p:tmpl lvl="1">
            <p:tnLst>
              <p:par>
                <p:cTn presetID="42" presetClass="entr" presetSubtype="0" fill="hold" nodeType="withEffect">
                  <p:stCondLst>
                    <p:cond delay="3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300"/>
                        <p:tgtEl>
                          <p:spTgt spid="45"/>
                        </p:tgtEl>
                      </p:cBhvr>
                    </p:animEffect>
                    <p:anim calcmode="lin" valueType="num">
                      <p:cBhvr>
                        <p:cTn dur="300" fill="hold"/>
                        <p:tgtEl>
                          <p:spTgt spid="45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300" fill="hold"/>
                        <p:tgtEl>
                          <p:spTgt spid="45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46" grpId="0"/>
    </p:bldLst>
  </p:timing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 Dark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ound Single Corner Rectangle 11">
            <a:extLst>
              <a:ext uri="{FF2B5EF4-FFF2-40B4-BE49-F238E27FC236}">
                <a16:creationId xmlns:a16="http://schemas.microsoft.com/office/drawing/2014/main" id="{220D3DDC-33D1-406B-BF57-CC8812F06E0A}"/>
              </a:ext>
            </a:extLst>
          </p:cNvPr>
          <p:cNvSpPr/>
          <p:nvPr userDrawn="1"/>
        </p:nvSpPr>
        <p:spPr>
          <a:xfrm>
            <a:off x="0" y="5172700"/>
            <a:ext cx="12192000" cy="1685299"/>
          </a:xfrm>
          <a:prstGeom prst="round1Rect">
            <a:avLst>
              <a:gd name="adj" fmla="val 0"/>
            </a:avLst>
          </a:prstGeom>
          <a:solidFill>
            <a:srgbClr val="2A2A2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26" name="Graphic 25">
            <a:extLst>
              <a:ext uri="{FF2B5EF4-FFF2-40B4-BE49-F238E27FC236}">
                <a16:creationId xmlns:a16="http://schemas.microsoft.com/office/drawing/2014/main" id="{A478C063-EB04-4EBD-9187-C0DD0A63322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921471" y="492723"/>
            <a:ext cx="3710505" cy="1218207"/>
          </a:xfrm>
          <a:prstGeom prst="rect">
            <a:avLst/>
          </a:prstGeom>
        </p:spPr>
      </p:pic>
      <p:sp>
        <p:nvSpPr>
          <p:cNvPr id="33" name="Text Placeholder 3">
            <a:extLst>
              <a:ext uri="{FF2B5EF4-FFF2-40B4-BE49-F238E27FC236}">
                <a16:creationId xmlns:a16="http://schemas.microsoft.com/office/drawing/2014/main" id="{463E2BCF-E58C-44F9-B2AA-D3D595C169CE}"/>
              </a:ext>
            </a:extLst>
          </p:cNvPr>
          <p:cNvSpPr>
            <a:spLocks noGrp="1"/>
          </p:cNvSpPr>
          <p:nvPr userDrawn="1">
            <p:ph type="body" sz="quarter" idx="10" hasCustomPrompt="1"/>
          </p:nvPr>
        </p:nvSpPr>
        <p:spPr>
          <a:xfrm>
            <a:off x="2543587" y="2987925"/>
            <a:ext cx="2150334" cy="307064"/>
          </a:xfrm>
        </p:spPr>
        <p:txBody>
          <a:bodyPr lIns="0" tIns="0" rIns="0" bIns="0">
            <a:noAutofit/>
          </a:bodyPr>
          <a:lstStyle>
            <a:lvl1pPr>
              <a:lnSpc>
                <a:spcPct val="100000"/>
              </a:lnSpc>
              <a:defRPr sz="2000" b="1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sl-SI" dirty="0"/>
              <a:t>Ime Priimek</a:t>
            </a:r>
            <a:endParaRPr lang="en-GB" dirty="0"/>
          </a:p>
        </p:txBody>
      </p:sp>
      <p:sp>
        <p:nvSpPr>
          <p:cNvPr id="34" name="Text Placeholder 3">
            <a:extLst>
              <a:ext uri="{FF2B5EF4-FFF2-40B4-BE49-F238E27FC236}">
                <a16:creationId xmlns:a16="http://schemas.microsoft.com/office/drawing/2014/main" id="{89A247B2-2239-4A52-AC36-06FC77050A7D}"/>
              </a:ext>
            </a:extLst>
          </p:cNvPr>
          <p:cNvSpPr>
            <a:spLocks noGrp="1"/>
          </p:cNvSpPr>
          <p:nvPr userDrawn="1">
            <p:ph type="body" sz="quarter" idx="11" hasCustomPrompt="1"/>
          </p:nvPr>
        </p:nvSpPr>
        <p:spPr>
          <a:xfrm>
            <a:off x="2549008" y="3346499"/>
            <a:ext cx="2144913" cy="203654"/>
          </a:xfrm>
        </p:spPr>
        <p:txBody>
          <a:bodyPr lIns="0" tIns="0" rIns="0" bIns="0">
            <a:noAutofit/>
          </a:bodyPr>
          <a:lstStyle>
            <a:lvl1pPr>
              <a:lnSpc>
                <a:spcPct val="100000"/>
              </a:lnSpc>
              <a:defRPr sz="1300" b="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sl-SI" dirty="0"/>
              <a:t>Position</a:t>
            </a:r>
          </a:p>
        </p:txBody>
      </p:sp>
      <p:pic>
        <p:nvPicPr>
          <p:cNvPr id="38" name="Graphic 37">
            <a:extLst>
              <a:ext uri="{FF2B5EF4-FFF2-40B4-BE49-F238E27FC236}">
                <a16:creationId xmlns:a16="http://schemas.microsoft.com/office/drawing/2014/main" id="{CFDA8B82-8E99-439A-B9A8-FB70FAC962B3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0" y="6781800"/>
            <a:ext cx="12192000" cy="76200"/>
          </a:xfrm>
          <a:prstGeom prst="rect">
            <a:avLst/>
          </a:prstGeom>
        </p:spPr>
      </p:pic>
      <p:sp>
        <p:nvSpPr>
          <p:cNvPr id="81" name="Picture Placeholder 35">
            <a:extLst>
              <a:ext uri="{FF2B5EF4-FFF2-40B4-BE49-F238E27FC236}">
                <a16:creationId xmlns:a16="http://schemas.microsoft.com/office/drawing/2014/main" id="{DEDACCBE-EC83-4050-9B6E-8D74EBF0CEBD}"/>
              </a:ext>
            </a:extLst>
          </p:cNvPr>
          <p:cNvSpPr>
            <a:spLocks noGrp="1"/>
          </p:cNvSpPr>
          <p:nvPr userDrawn="1">
            <p:ph type="pic" sz="quarter" idx="14"/>
          </p:nvPr>
        </p:nvSpPr>
        <p:spPr>
          <a:xfrm>
            <a:off x="2543586" y="3592178"/>
            <a:ext cx="1077912" cy="303527"/>
          </a:xfrm>
        </p:spPr>
        <p:txBody>
          <a:bodyPr/>
          <a:lstStyle>
            <a:lvl1pPr>
              <a:defRPr sz="1000"/>
            </a:lvl1pPr>
          </a:lstStyle>
          <a:p>
            <a:endParaRPr lang="en-SI" dirty="0"/>
          </a:p>
        </p:txBody>
      </p:sp>
      <p:sp>
        <p:nvSpPr>
          <p:cNvPr id="37" name="Text Placeholder 3">
            <a:extLst>
              <a:ext uri="{FF2B5EF4-FFF2-40B4-BE49-F238E27FC236}">
                <a16:creationId xmlns:a16="http://schemas.microsoft.com/office/drawing/2014/main" id="{B9CA6DC2-B9A0-4446-AEFB-138AE0125E52}"/>
              </a:ext>
            </a:extLst>
          </p:cNvPr>
          <p:cNvSpPr>
            <a:spLocks noGrp="1"/>
          </p:cNvSpPr>
          <p:nvPr userDrawn="1">
            <p:ph type="body" sz="quarter" idx="15" hasCustomPrompt="1"/>
          </p:nvPr>
        </p:nvSpPr>
        <p:spPr>
          <a:xfrm>
            <a:off x="5470095" y="2987925"/>
            <a:ext cx="2150334" cy="307064"/>
          </a:xfrm>
        </p:spPr>
        <p:txBody>
          <a:bodyPr lIns="0" tIns="0" rIns="0" bIns="0">
            <a:noAutofit/>
          </a:bodyPr>
          <a:lstStyle>
            <a:lvl1pPr>
              <a:lnSpc>
                <a:spcPct val="100000"/>
              </a:lnSpc>
              <a:defRPr sz="2000" b="1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sl-SI" dirty="0"/>
              <a:t>Ime Priimek</a:t>
            </a:r>
            <a:endParaRPr lang="en-GB" dirty="0"/>
          </a:p>
        </p:txBody>
      </p:sp>
      <p:sp>
        <p:nvSpPr>
          <p:cNvPr id="39" name="Text Placeholder 3">
            <a:extLst>
              <a:ext uri="{FF2B5EF4-FFF2-40B4-BE49-F238E27FC236}">
                <a16:creationId xmlns:a16="http://schemas.microsoft.com/office/drawing/2014/main" id="{22CF8920-52E2-4834-8AFF-E8D3DCF1119D}"/>
              </a:ext>
            </a:extLst>
          </p:cNvPr>
          <p:cNvSpPr>
            <a:spLocks noGrp="1"/>
          </p:cNvSpPr>
          <p:nvPr userDrawn="1">
            <p:ph type="body" sz="quarter" idx="16" hasCustomPrompt="1"/>
          </p:nvPr>
        </p:nvSpPr>
        <p:spPr>
          <a:xfrm>
            <a:off x="5475516" y="3346499"/>
            <a:ext cx="2144913" cy="203654"/>
          </a:xfrm>
        </p:spPr>
        <p:txBody>
          <a:bodyPr lIns="0" tIns="0" rIns="0" bIns="0">
            <a:noAutofit/>
          </a:bodyPr>
          <a:lstStyle>
            <a:lvl1pPr>
              <a:lnSpc>
                <a:spcPct val="100000"/>
              </a:lnSpc>
              <a:defRPr sz="1300" b="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sl-SI" dirty="0"/>
              <a:t>Position</a:t>
            </a:r>
          </a:p>
        </p:txBody>
      </p:sp>
      <p:sp>
        <p:nvSpPr>
          <p:cNvPr id="43" name="Picture Placeholder 35">
            <a:extLst>
              <a:ext uri="{FF2B5EF4-FFF2-40B4-BE49-F238E27FC236}">
                <a16:creationId xmlns:a16="http://schemas.microsoft.com/office/drawing/2014/main" id="{17EBD07D-E7CB-4983-93FF-0B7B286ABAE1}"/>
              </a:ext>
            </a:extLst>
          </p:cNvPr>
          <p:cNvSpPr>
            <a:spLocks noGrp="1"/>
          </p:cNvSpPr>
          <p:nvPr userDrawn="1">
            <p:ph type="pic" sz="quarter" idx="17"/>
          </p:nvPr>
        </p:nvSpPr>
        <p:spPr>
          <a:xfrm>
            <a:off x="5470094" y="3592178"/>
            <a:ext cx="1077912" cy="303527"/>
          </a:xfrm>
        </p:spPr>
        <p:txBody>
          <a:bodyPr/>
          <a:lstStyle>
            <a:lvl1pPr>
              <a:defRPr sz="1000"/>
            </a:lvl1pPr>
          </a:lstStyle>
          <a:p>
            <a:endParaRPr lang="en-SI" dirty="0"/>
          </a:p>
        </p:txBody>
      </p:sp>
      <p:sp>
        <p:nvSpPr>
          <p:cNvPr id="44" name="Text Placeholder 3">
            <a:extLst>
              <a:ext uri="{FF2B5EF4-FFF2-40B4-BE49-F238E27FC236}">
                <a16:creationId xmlns:a16="http://schemas.microsoft.com/office/drawing/2014/main" id="{ADE98279-57F1-425B-833D-183A322E4EDB}"/>
              </a:ext>
            </a:extLst>
          </p:cNvPr>
          <p:cNvSpPr>
            <a:spLocks noGrp="1"/>
          </p:cNvSpPr>
          <p:nvPr userDrawn="1">
            <p:ph type="body" sz="quarter" idx="18" hasCustomPrompt="1"/>
          </p:nvPr>
        </p:nvSpPr>
        <p:spPr>
          <a:xfrm>
            <a:off x="8570505" y="2987925"/>
            <a:ext cx="2150334" cy="307064"/>
          </a:xfrm>
        </p:spPr>
        <p:txBody>
          <a:bodyPr lIns="0" tIns="0" rIns="0" bIns="0">
            <a:noAutofit/>
          </a:bodyPr>
          <a:lstStyle>
            <a:lvl1pPr>
              <a:lnSpc>
                <a:spcPct val="100000"/>
              </a:lnSpc>
              <a:defRPr sz="2000" b="1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sl-SI" dirty="0"/>
              <a:t>Ime Priimek</a:t>
            </a:r>
            <a:endParaRPr lang="en-GB" dirty="0"/>
          </a:p>
        </p:txBody>
      </p:sp>
      <p:sp>
        <p:nvSpPr>
          <p:cNvPr id="45" name="Text Placeholder 3">
            <a:extLst>
              <a:ext uri="{FF2B5EF4-FFF2-40B4-BE49-F238E27FC236}">
                <a16:creationId xmlns:a16="http://schemas.microsoft.com/office/drawing/2014/main" id="{08A528B9-FECD-4184-B54E-36DDCB0DCAB4}"/>
              </a:ext>
            </a:extLst>
          </p:cNvPr>
          <p:cNvSpPr>
            <a:spLocks noGrp="1"/>
          </p:cNvSpPr>
          <p:nvPr userDrawn="1">
            <p:ph type="body" sz="quarter" idx="19" hasCustomPrompt="1"/>
          </p:nvPr>
        </p:nvSpPr>
        <p:spPr>
          <a:xfrm>
            <a:off x="8575926" y="3346499"/>
            <a:ext cx="2144913" cy="203654"/>
          </a:xfrm>
        </p:spPr>
        <p:txBody>
          <a:bodyPr lIns="0" tIns="0" rIns="0" bIns="0">
            <a:noAutofit/>
          </a:bodyPr>
          <a:lstStyle>
            <a:lvl1pPr>
              <a:lnSpc>
                <a:spcPct val="100000"/>
              </a:lnSpc>
              <a:defRPr sz="1300" b="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sl-SI" dirty="0"/>
              <a:t>Position</a:t>
            </a:r>
          </a:p>
        </p:txBody>
      </p:sp>
      <p:sp>
        <p:nvSpPr>
          <p:cNvPr id="46" name="Picture Placeholder 35">
            <a:extLst>
              <a:ext uri="{FF2B5EF4-FFF2-40B4-BE49-F238E27FC236}">
                <a16:creationId xmlns:a16="http://schemas.microsoft.com/office/drawing/2014/main" id="{BCA8725C-8BB0-4781-8CD3-B4C8C3F71352}"/>
              </a:ext>
            </a:extLst>
          </p:cNvPr>
          <p:cNvSpPr>
            <a:spLocks noGrp="1"/>
          </p:cNvSpPr>
          <p:nvPr userDrawn="1">
            <p:ph type="pic" sz="quarter" idx="20"/>
          </p:nvPr>
        </p:nvSpPr>
        <p:spPr>
          <a:xfrm>
            <a:off x="8570504" y="3592178"/>
            <a:ext cx="1077912" cy="303527"/>
          </a:xfrm>
        </p:spPr>
        <p:txBody>
          <a:bodyPr/>
          <a:lstStyle>
            <a:lvl1pPr>
              <a:defRPr sz="1000"/>
            </a:lvl1pPr>
          </a:lstStyle>
          <a:p>
            <a:endParaRPr lang="en-SI" dirty="0"/>
          </a:p>
        </p:txBody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BD870180-C2B3-4B3A-87F7-4C4F804A7610}"/>
              </a:ext>
            </a:extLst>
          </p:cNvPr>
          <p:cNvSpPr>
            <a:spLocks noGrp="1"/>
          </p:cNvSpPr>
          <p:nvPr>
            <p:ph type="pic" sz="quarter" idx="25" hasCustomPrompt="1"/>
          </p:nvPr>
        </p:nvSpPr>
        <p:spPr>
          <a:xfrm>
            <a:off x="4482904" y="5586413"/>
            <a:ext cx="358775" cy="358775"/>
          </a:xfrm>
        </p:spPr>
        <p:txBody>
          <a:bodyPr/>
          <a:lstStyle/>
          <a:p>
            <a:r>
              <a:rPr lang="en-GB" dirty="0" err="1"/>
              <a:t>i</a:t>
            </a:r>
            <a:endParaRPr lang="en-SI" dirty="0"/>
          </a:p>
        </p:txBody>
      </p:sp>
      <p:sp>
        <p:nvSpPr>
          <p:cNvPr id="53" name="Picture Placeholder 4">
            <a:extLst>
              <a:ext uri="{FF2B5EF4-FFF2-40B4-BE49-F238E27FC236}">
                <a16:creationId xmlns:a16="http://schemas.microsoft.com/office/drawing/2014/main" id="{F22B1301-1BB5-48B0-BBE2-80D781706EA3}"/>
              </a:ext>
            </a:extLst>
          </p:cNvPr>
          <p:cNvSpPr>
            <a:spLocks noGrp="1"/>
          </p:cNvSpPr>
          <p:nvPr>
            <p:ph type="pic" sz="quarter" idx="26" hasCustomPrompt="1"/>
          </p:nvPr>
        </p:nvSpPr>
        <p:spPr>
          <a:xfrm>
            <a:off x="7243077" y="5586413"/>
            <a:ext cx="358775" cy="358775"/>
          </a:xfrm>
        </p:spPr>
        <p:txBody>
          <a:bodyPr/>
          <a:lstStyle/>
          <a:p>
            <a:r>
              <a:rPr lang="en-GB" dirty="0" err="1"/>
              <a:t>i</a:t>
            </a:r>
            <a:endParaRPr lang="en-SI" dirty="0"/>
          </a:p>
        </p:txBody>
      </p:sp>
      <p:sp>
        <p:nvSpPr>
          <p:cNvPr id="55" name="Picture Placeholder 4">
            <a:extLst>
              <a:ext uri="{FF2B5EF4-FFF2-40B4-BE49-F238E27FC236}">
                <a16:creationId xmlns:a16="http://schemas.microsoft.com/office/drawing/2014/main" id="{C83AE5A5-46DB-4BBB-9422-24A2C2CCCD0D}"/>
              </a:ext>
            </a:extLst>
          </p:cNvPr>
          <p:cNvSpPr>
            <a:spLocks noGrp="1"/>
          </p:cNvSpPr>
          <p:nvPr>
            <p:ph type="pic" sz="quarter" idx="27" hasCustomPrompt="1"/>
          </p:nvPr>
        </p:nvSpPr>
        <p:spPr>
          <a:xfrm>
            <a:off x="9313406" y="5586413"/>
            <a:ext cx="358775" cy="358775"/>
          </a:xfrm>
        </p:spPr>
        <p:txBody>
          <a:bodyPr/>
          <a:lstStyle/>
          <a:p>
            <a:r>
              <a:rPr lang="en-GB" dirty="0" err="1"/>
              <a:t>i</a:t>
            </a:r>
            <a:endParaRPr lang="en-SI" dirty="0"/>
          </a:p>
        </p:txBody>
      </p:sp>
      <p:sp>
        <p:nvSpPr>
          <p:cNvPr id="57" name="Picture Placeholder 4">
            <a:extLst>
              <a:ext uri="{FF2B5EF4-FFF2-40B4-BE49-F238E27FC236}">
                <a16:creationId xmlns:a16="http://schemas.microsoft.com/office/drawing/2014/main" id="{4A01FB61-DA61-4251-BA50-29E893AE49AD}"/>
              </a:ext>
            </a:extLst>
          </p:cNvPr>
          <p:cNvSpPr>
            <a:spLocks noGrp="1"/>
          </p:cNvSpPr>
          <p:nvPr>
            <p:ph type="pic" sz="quarter" idx="28" hasCustomPrompt="1"/>
          </p:nvPr>
        </p:nvSpPr>
        <p:spPr>
          <a:xfrm>
            <a:off x="10986019" y="5586413"/>
            <a:ext cx="358775" cy="358775"/>
          </a:xfrm>
        </p:spPr>
        <p:txBody>
          <a:bodyPr/>
          <a:lstStyle/>
          <a:p>
            <a:r>
              <a:rPr lang="en-GB" dirty="0" err="1"/>
              <a:t>i</a:t>
            </a:r>
            <a:endParaRPr lang="en-SI" dirty="0"/>
          </a:p>
        </p:txBody>
      </p:sp>
      <p:sp>
        <p:nvSpPr>
          <p:cNvPr id="59" name="Picture Placeholder 4">
            <a:extLst>
              <a:ext uri="{FF2B5EF4-FFF2-40B4-BE49-F238E27FC236}">
                <a16:creationId xmlns:a16="http://schemas.microsoft.com/office/drawing/2014/main" id="{A00B16C6-1A00-45C4-945D-726E3CB3102B}"/>
              </a:ext>
            </a:extLst>
          </p:cNvPr>
          <p:cNvSpPr>
            <a:spLocks noGrp="1"/>
          </p:cNvSpPr>
          <p:nvPr>
            <p:ph type="pic" sz="quarter" idx="30" hasCustomPrompt="1"/>
          </p:nvPr>
        </p:nvSpPr>
        <p:spPr>
          <a:xfrm>
            <a:off x="1567798" y="5586413"/>
            <a:ext cx="358775" cy="358775"/>
          </a:xfrm>
        </p:spPr>
        <p:txBody>
          <a:bodyPr/>
          <a:lstStyle/>
          <a:p>
            <a:r>
              <a:rPr lang="en-GB" dirty="0" err="1"/>
              <a:t>i</a:t>
            </a:r>
            <a:endParaRPr lang="en-SI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B7030A4-0544-4317-AC28-923CEFB61E48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506413" y="6114400"/>
            <a:ext cx="2495550" cy="244501"/>
          </a:xfrm>
        </p:spPr>
        <p:txBody>
          <a:bodyPr lIns="0" tIns="0" rIns="0" bIns="0"/>
          <a:lstStyle>
            <a:lvl1pPr algn="ctr">
              <a:defRPr sz="1400">
                <a:solidFill>
                  <a:schemeClr val="bg1"/>
                </a:solidFill>
              </a:defRPr>
            </a:lvl1pPr>
            <a:lvl2pPr algn="ctr">
              <a:defRPr sz="1400">
                <a:solidFill>
                  <a:schemeClr val="tx2"/>
                </a:solidFill>
              </a:defRPr>
            </a:lvl2pPr>
            <a:lvl3pPr algn="ctr">
              <a:defRPr sz="1400">
                <a:solidFill>
                  <a:schemeClr val="tx2"/>
                </a:solidFill>
              </a:defRPr>
            </a:lvl3pPr>
            <a:lvl4pPr algn="ctr">
              <a:defRPr sz="1400">
                <a:solidFill>
                  <a:schemeClr val="tx2"/>
                </a:solidFill>
              </a:defRPr>
            </a:lvl4pPr>
            <a:lvl5pPr algn="ctr">
              <a:defRPr sz="1400">
                <a:solidFill>
                  <a:schemeClr val="tx2"/>
                </a:solidFill>
              </a:defRPr>
            </a:lvl5pPr>
          </a:lstStyle>
          <a:p>
            <a:pPr lvl="0"/>
            <a:r>
              <a:rPr lang="en-US" dirty="0" err="1"/>
              <a:t>Zadružna</a:t>
            </a:r>
            <a:r>
              <a:rPr lang="en-US" dirty="0"/>
              <a:t> </a:t>
            </a:r>
            <a:r>
              <a:rPr lang="en-US" dirty="0" err="1"/>
              <a:t>zveza</a:t>
            </a:r>
            <a:r>
              <a:rPr lang="en-US" dirty="0"/>
              <a:t> </a:t>
            </a:r>
            <a:r>
              <a:rPr lang="en-US" dirty="0" err="1"/>
              <a:t>Slovenije</a:t>
            </a:r>
            <a:r>
              <a:rPr lang="en-US" dirty="0"/>
              <a:t>, </a:t>
            </a:r>
            <a:r>
              <a:rPr lang="en-US" dirty="0" err="1"/>
              <a:t>z.o.o</a:t>
            </a:r>
            <a:r>
              <a:rPr lang="en-US" dirty="0"/>
              <a:t>.</a:t>
            </a:r>
            <a:endParaRPr lang="en-SI" dirty="0"/>
          </a:p>
        </p:txBody>
      </p:sp>
      <p:sp>
        <p:nvSpPr>
          <p:cNvPr id="27" name="Text Placeholder 3">
            <a:extLst>
              <a:ext uri="{FF2B5EF4-FFF2-40B4-BE49-F238E27FC236}">
                <a16:creationId xmlns:a16="http://schemas.microsoft.com/office/drawing/2014/main" id="{42CCD040-1CE5-46D3-9F97-55594DA91A48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3196706" y="6114400"/>
            <a:ext cx="2931170" cy="244501"/>
          </a:xfrm>
        </p:spPr>
        <p:txBody>
          <a:bodyPr lIns="0" tIns="0" rIns="0" bIns="0"/>
          <a:lstStyle>
            <a:lvl1pPr algn="ctr">
              <a:defRPr sz="1400">
                <a:solidFill>
                  <a:schemeClr val="bg1"/>
                </a:solidFill>
              </a:defRPr>
            </a:lvl1pPr>
            <a:lvl2pPr algn="ctr">
              <a:defRPr sz="1400">
                <a:solidFill>
                  <a:schemeClr val="tx2"/>
                </a:solidFill>
              </a:defRPr>
            </a:lvl2pPr>
            <a:lvl3pPr algn="ctr">
              <a:defRPr sz="1400">
                <a:solidFill>
                  <a:schemeClr val="tx2"/>
                </a:solidFill>
              </a:defRPr>
            </a:lvl3pPr>
            <a:lvl4pPr algn="ctr">
              <a:defRPr sz="1400">
                <a:solidFill>
                  <a:schemeClr val="tx2"/>
                </a:solidFill>
              </a:defRPr>
            </a:lvl4pPr>
            <a:lvl5pPr algn="ctr">
              <a:defRPr sz="1400">
                <a:solidFill>
                  <a:schemeClr val="tx2"/>
                </a:solidFill>
              </a:defRPr>
            </a:lvl5pPr>
          </a:lstStyle>
          <a:p>
            <a:pPr lvl="0"/>
            <a:r>
              <a:rPr lang="en-US" dirty="0" err="1"/>
              <a:t>Miklošičeva</a:t>
            </a:r>
            <a:r>
              <a:rPr lang="en-US" dirty="0"/>
              <a:t> 4, 1000 Ljubljana, </a:t>
            </a:r>
            <a:r>
              <a:rPr lang="en-US" dirty="0" err="1"/>
              <a:t>Slovenija</a:t>
            </a:r>
            <a:endParaRPr lang="en-SI" dirty="0"/>
          </a:p>
        </p:txBody>
      </p:sp>
      <p:sp>
        <p:nvSpPr>
          <p:cNvPr id="28" name="Text Placeholder 3">
            <a:extLst>
              <a:ext uri="{FF2B5EF4-FFF2-40B4-BE49-F238E27FC236}">
                <a16:creationId xmlns:a16="http://schemas.microsoft.com/office/drawing/2014/main" id="{303B30DB-AA9C-4A60-8872-C6C05EADE262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6548376" y="6114400"/>
            <a:ext cx="1748176" cy="244501"/>
          </a:xfrm>
        </p:spPr>
        <p:txBody>
          <a:bodyPr lIns="0" tIns="0" rIns="0" bIns="0"/>
          <a:lstStyle>
            <a:lvl1pPr algn="ctr">
              <a:defRPr sz="1400">
                <a:solidFill>
                  <a:schemeClr val="bg1"/>
                </a:solidFill>
              </a:defRPr>
            </a:lvl1pPr>
            <a:lvl2pPr algn="ctr">
              <a:defRPr sz="1400">
                <a:solidFill>
                  <a:schemeClr val="tx2"/>
                </a:solidFill>
              </a:defRPr>
            </a:lvl2pPr>
            <a:lvl3pPr algn="ctr">
              <a:defRPr sz="1400">
                <a:solidFill>
                  <a:schemeClr val="tx2"/>
                </a:solidFill>
              </a:defRPr>
            </a:lvl3pPr>
            <a:lvl4pPr algn="ctr">
              <a:defRPr sz="1400">
                <a:solidFill>
                  <a:schemeClr val="tx2"/>
                </a:solidFill>
              </a:defRPr>
            </a:lvl4pPr>
            <a:lvl5pPr algn="ctr">
              <a:defRPr sz="1400">
                <a:solidFill>
                  <a:schemeClr val="tx2"/>
                </a:solidFill>
              </a:defRPr>
            </a:lvl5pPr>
          </a:lstStyle>
          <a:p>
            <a:pPr lvl="0"/>
            <a:r>
              <a:rPr lang="en-US" dirty="0"/>
              <a:t>+386 (0)1 244 13 60</a:t>
            </a:r>
            <a:endParaRPr lang="en-SI" dirty="0"/>
          </a:p>
        </p:txBody>
      </p:sp>
      <p:sp>
        <p:nvSpPr>
          <p:cNvPr id="29" name="Text Placeholder 3">
            <a:extLst>
              <a:ext uri="{FF2B5EF4-FFF2-40B4-BE49-F238E27FC236}">
                <a16:creationId xmlns:a16="http://schemas.microsoft.com/office/drawing/2014/main" id="{1DD02E27-1518-4CC7-BC04-28F002FC7DE0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9016422" y="6114400"/>
            <a:ext cx="952742" cy="244501"/>
          </a:xfrm>
        </p:spPr>
        <p:txBody>
          <a:bodyPr lIns="0" tIns="0" rIns="0" bIns="0"/>
          <a:lstStyle>
            <a:lvl1pPr algn="ctr">
              <a:defRPr sz="1400">
                <a:solidFill>
                  <a:schemeClr val="bg1"/>
                </a:solidFill>
              </a:defRPr>
            </a:lvl1pPr>
            <a:lvl2pPr algn="ctr">
              <a:defRPr sz="1400">
                <a:solidFill>
                  <a:schemeClr val="tx2"/>
                </a:solidFill>
              </a:defRPr>
            </a:lvl2pPr>
            <a:lvl3pPr algn="ctr">
              <a:defRPr sz="1400">
                <a:solidFill>
                  <a:schemeClr val="tx2"/>
                </a:solidFill>
              </a:defRPr>
            </a:lvl3pPr>
            <a:lvl4pPr algn="ctr">
              <a:defRPr sz="1400">
                <a:solidFill>
                  <a:schemeClr val="tx2"/>
                </a:solidFill>
              </a:defRPr>
            </a:lvl4pPr>
            <a:lvl5pPr algn="ctr">
              <a:defRPr sz="1400">
                <a:solidFill>
                  <a:schemeClr val="tx2"/>
                </a:solidFill>
              </a:defRPr>
            </a:lvl5pPr>
          </a:lstStyle>
          <a:p>
            <a:pPr lvl="0"/>
            <a:r>
              <a:rPr lang="en-US" dirty="0"/>
              <a:t>info@zzs.si</a:t>
            </a:r>
            <a:endParaRPr lang="en-SI" dirty="0"/>
          </a:p>
        </p:txBody>
      </p:sp>
      <p:sp>
        <p:nvSpPr>
          <p:cNvPr id="30" name="Text Placeholder 3">
            <a:extLst>
              <a:ext uri="{FF2B5EF4-FFF2-40B4-BE49-F238E27FC236}">
                <a16:creationId xmlns:a16="http://schemas.microsoft.com/office/drawing/2014/main" id="{E12613D0-20A7-42F5-A241-F02A532FD632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10689035" y="6114400"/>
            <a:ext cx="952742" cy="244501"/>
          </a:xfrm>
        </p:spPr>
        <p:txBody>
          <a:bodyPr lIns="0" tIns="0" rIns="0" bIns="0"/>
          <a:lstStyle>
            <a:lvl1pPr algn="ctr">
              <a:defRPr sz="1400">
                <a:solidFill>
                  <a:schemeClr val="bg1"/>
                </a:solidFill>
              </a:defRPr>
            </a:lvl1pPr>
            <a:lvl2pPr algn="ctr">
              <a:defRPr sz="1400">
                <a:solidFill>
                  <a:schemeClr val="tx2"/>
                </a:solidFill>
              </a:defRPr>
            </a:lvl2pPr>
            <a:lvl3pPr algn="ctr">
              <a:defRPr sz="1400">
                <a:solidFill>
                  <a:schemeClr val="tx2"/>
                </a:solidFill>
              </a:defRPr>
            </a:lvl3pPr>
            <a:lvl4pPr algn="ctr">
              <a:defRPr sz="1400">
                <a:solidFill>
                  <a:schemeClr val="tx2"/>
                </a:solidFill>
              </a:defRPr>
            </a:lvl4pPr>
            <a:lvl5pPr algn="ctr">
              <a:defRPr sz="1400">
                <a:solidFill>
                  <a:schemeClr val="tx2"/>
                </a:solidFill>
              </a:defRPr>
            </a:lvl5pPr>
          </a:lstStyle>
          <a:p>
            <a:pPr lvl="0"/>
            <a:r>
              <a:rPr lang="en-US" dirty="0"/>
              <a:t>www.zzs.si</a:t>
            </a:r>
            <a:endParaRPr lang="en-SI" dirty="0"/>
          </a:p>
        </p:txBody>
      </p:sp>
    </p:spTree>
    <p:extLst>
      <p:ext uri="{BB962C8B-B14F-4D97-AF65-F5344CB8AC3E}">
        <p14:creationId xmlns:p14="http://schemas.microsoft.com/office/powerpoint/2010/main" val="35635901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300" fill="hold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00" fill="hold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300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300" fill="hold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300" fill="hold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 nodePh="1">
                                  <p:stCondLst>
                                    <p:cond delay="300"/>
                                  </p:stCondLst>
                                  <p:endCondLst>
                                    <p:cond evt="begin" delay="0">
                                      <p:tn val="1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3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3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3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300"/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300" fill="hold"/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300" fill="hold"/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300"/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300" fill="hold"/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00" fill="hold"/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grpId="0" nodeType="withEffect" nodePh="1">
                                  <p:stCondLst>
                                    <p:cond delay="300"/>
                                  </p:stCondLst>
                                  <p:endCondLst>
                                    <p:cond evt="begin" delay="0">
                                      <p:tn val="30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3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3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3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300"/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300" fill="hold"/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300" fill="hold"/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2" presetClass="entr" presetSubtype="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300"/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300" fill="hold"/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300" fill="hold"/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42" presetClass="entr" presetSubtype="0" fill="hold" grpId="0" nodeType="withEffect" nodePh="1">
                                  <p:stCondLst>
                                    <p:cond delay="300"/>
                                  </p:stCondLst>
                                  <p:endCondLst>
                                    <p:cond evt="begin" delay="0">
                                      <p:tn val="4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3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3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3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 build="p">
        <p:tmplLst>
          <p:tmpl lvl="1">
            <p:tnLst>
              <p:par>
                <p:cTn presetID="42" presetClass="entr" presetSubtype="0" fill="hold" nodeType="withEffect">
                  <p:stCondLst>
                    <p:cond delay="3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300"/>
                        <p:tgtEl>
                          <p:spTgt spid="33"/>
                        </p:tgtEl>
                      </p:cBhvr>
                    </p:animEffect>
                    <p:anim calcmode="lin" valueType="num">
                      <p:cBhvr>
                        <p:cTn dur="300" fill="hold"/>
                        <p:tgtEl>
                          <p:spTgt spid="3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300" fill="hold"/>
                        <p:tgtEl>
                          <p:spTgt spid="3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4" grpId="0" build="p">
        <p:tmplLst>
          <p:tmpl lvl="1">
            <p:tnLst>
              <p:par>
                <p:cTn presetID="42" presetClass="entr" presetSubtype="0" fill="hold" nodeType="withEffect">
                  <p:stCondLst>
                    <p:cond delay="3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300"/>
                        <p:tgtEl>
                          <p:spTgt spid="34"/>
                        </p:tgtEl>
                      </p:cBhvr>
                    </p:animEffect>
                    <p:anim calcmode="lin" valueType="num">
                      <p:cBhvr>
                        <p:cTn dur="300" fill="hold"/>
                        <p:tgtEl>
                          <p:spTgt spid="3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300" fill="hold"/>
                        <p:tgtEl>
                          <p:spTgt spid="3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81" grpId="0"/>
      <p:bldP spid="37" grpId="0" build="p">
        <p:tmplLst>
          <p:tmpl lvl="1">
            <p:tnLst>
              <p:par>
                <p:cTn presetID="42" presetClass="entr" presetSubtype="0" fill="hold" nodeType="withEffect">
                  <p:stCondLst>
                    <p:cond delay="3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300"/>
                        <p:tgtEl>
                          <p:spTgt spid="37"/>
                        </p:tgtEl>
                      </p:cBhvr>
                    </p:animEffect>
                    <p:anim calcmode="lin" valueType="num">
                      <p:cBhvr>
                        <p:cTn dur="300" fill="hold"/>
                        <p:tgtEl>
                          <p:spTgt spid="3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300" fill="hold"/>
                        <p:tgtEl>
                          <p:spTgt spid="3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9" grpId="0" build="p">
        <p:tmplLst>
          <p:tmpl lvl="1">
            <p:tnLst>
              <p:par>
                <p:cTn presetID="42" presetClass="entr" presetSubtype="0" fill="hold" nodeType="withEffect">
                  <p:stCondLst>
                    <p:cond delay="3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300"/>
                        <p:tgtEl>
                          <p:spTgt spid="39"/>
                        </p:tgtEl>
                      </p:cBhvr>
                    </p:animEffect>
                    <p:anim calcmode="lin" valueType="num">
                      <p:cBhvr>
                        <p:cTn dur="300" fill="hold"/>
                        <p:tgtEl>
                          <p:spTgt spid="39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300" fill="hold"/>
                        <p:tgtEl>
                          <p:spTgt spid="39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43" grpId="0"/>
      <p:bldP spid="44" grpId="0" build="p">
        <p:tmplLst>
          <p:tmpl lvl="1">
            <p:tnLst>
              <p:par>
                <p:cTn presetID="42" presetClass="entr" presetSubtype="0" fill="hold" nodeType="withEffect">
                  <p:stCondLst>
                    <p:cond delay="3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300"/>
                        <p:tgtEl>
                          <p:spTgt spid="44"/>
                        </p:tgtEl>
                      </p:cBhvr>
                    </p:animEffect>
                    <p:anim calcmode="lin" valueType="num">
                      <p:cBhvr>
                        <p:cTn dur="300" fill="hold"/>
                        <p:tgtEl>
                          <p:spTgt spid="4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300" fill="hold"/>
                        <p:tgtEl>
                          <p:spTgt spid="4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45" grpId="0" build="p">
        <p:tmplLst>
          <p:tmpl lvl="1">
            <p:tnLst>
              <p:par>
                <p:cTn presetID="42" presetClass="entr" presetSubtype="0" fill="hold" nodeType="withEffect">
                  <p:stCondLst>
                    <p:cond delay="3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300"/>
                        <p:tgtEl>
                          <p:spTgt spid="45"/>
                        </p:tgtEl>
                      </p:cBhvr>
                    </p:animEffect>
                    <p:anim calcmode="lin" valueType="num">
                      <p:cBhvr>
                        <p:cTn dur="300" fill="hold"/>
                        <p:tgtEl>
                          <p:spTgt spid="45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300" fill="hold"/>
                        <p:tgtEl>
                          <p:spTgt spid="45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46" grpId="0"/>
    </p:bld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No Pi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Graphic 26">
            <a:extLst>
              <a:ext uri="{FF2B5EF4-FFF2-40B4-BE49-F238E27FC236}">
                <a16:creationId xmlns:a16="http://schemas.microsoft.com/office/drawing/2014/main" id="{F69ECB6C-4F4A-46E5-B5D5-DFCB549686F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661550" y="-220257"/>
            <a:ext cx="2534532" cy="7299454"/>
          </a:xfrm>
          <a:prstGeom prst="rect">
            <a:avLst/>
          </a:prstGeom>
        </p:spPr>
      </p:pic>
      <p:sp>
        <p:nvSpPr>
          <p:cNvPr id="16" name="Picture Placeholder 15"/>
          <p:cNvSpPr>
            <a:spLocks noGrp="1"/>
          </p:cNvSpPr>
          <p:nvPr>
            <p:ph type="pic" sz="quarter" idx="12"/>
          </p:nvPr>
        </p:nvSpPr>
        <p:spPr>
          <a:xfrm>
            <a:off x="7196138" y="1"/>
            <a:ext cx="4995861" cy="6857999"/>
          </a:xfrm>
        </p:spPr>
        <p:txBody>
          <a:bodyPr/>
          <a:lstStyle/>
          <a:p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90193" y="1901325"/>
            <a:ext cx="5824907" cy="1736912"/>
          </a:xfrm>
        </p:spPr>
        <p:txBody>
          <a:bodyPr lIns="0" tIns="0" rIns="0" bIns="0" anchor="t" anchorCtr="0">
            <a:normAutofit/>
          </a:bodyPr>
          <a:lstStyle>
            <a:lvl1pPr algn="l">
              <a:defRPr sz="5600" b="1">
                <a:solidFill>
                  <a:schemeClr val="accent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90193" y="4012117"/>
            <a:ext cx="5824908" cy="484187"/>
          </a:xfrm>
        </p:spPr>
        <p:txBody>
          <a:bodyPr lIns="0" tIns="0" rIns="0" bIns="0"/>
          <a:lstStyle>
            <a:lvl1pPr marL="0" indent="0" algn="l">
              <a:buNone/>
              <a:defRPr sz="2400" b="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  <a:endParaRPr lang="en-GB" dirty="0"/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0" hasCustomPrompt="1"/>
          </p:nvPr>
        </p:nvSpPr>
        <p:spPr>
          <a:xfrm>
            <a:off x="690563" y="5573803"/>
            <a:ext cx="3214687" cy="294073"/>
          </a:xfrm>
        </p:spPr>
        <p:txBody>
          <a:bodyPr lIns="0" tIns="0" rIns="0" bIns="0">
            <a:noAutofit/>
          </a:bodyPr>
          <a:lstStyle>
            <a:lvl1pPr>
              <a:defRPr sz="1800">
                <a:solidFill>
                  <a:schemeClr val="tx1"/>
                </a:solidFill>
              </a:defRPr>
            </a:lvl1pPr>
          </a:lstStyle>
          <a:p>
            <a:pPr lvl="0"/>
            <a:r>
              <a:rPr lang="sl-SI" dirty="0"/>
              <a:t>Avtor</a:t>
            </a:r>
            <a:endParaRPr lang="en-GB" dirty="0"/>
          </a:p>
        </p:txBody>
      </p:sp>
      <p:sp>
        <p:nvSpPr>
          <p:cNvPr id="14" name="Text Placeholder 12"/>
          <p:cNvSpPr>
            <a:spLocks noGrp="1"/>
          </p:cNvSpPr>
          <p:nvPr>
            <p:ph type="body" sz="quarter" idx="11" hasCustomPrompt="1"/>
          </p:nvPr>
        </p:nvSpPr>
        <p:spPr>
          <a:xfrm>
            <a:off x="690563" y="5938362"/>
            <a:ext cx="3214687" cy="217873"/>
          </a:xfrm>
        </p:spPr>
        <p:txBody>
          <a:bodyPr lIns="0" tIns="0" rIns="0" bIns="0">
            <a:normAutofit/>
          </a:bodyPr>
          <a:lstStyle>
            <a:lvl1pPr>
              <a:defRPr sz="1400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sl-SI" dirty="0"/>
              <a:t>Kraj, mesec 2020</a:t>
            </a:r>
            <a:endParaRPr lang="en-GB" dirty="0"/>
          </a:p>
        </p:txBody>
      </p:sp>
      <p:pic>
        <p:nvPicPr>
          <p:cNvPr id="7" name="Graphic 6">
            <a:extLst>
              <a:ext uri="{FF2B5EF4-FFF2-40B4-BE49-F238E27FC236}">
                <a16:creationId xmlns:a16="http://schemas.microsoft.com/office/drawing/2014/main" id="{E1CDE1C0-0900-4FC5-B34B-132B361D154A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690193" y="701765"/>
            <a:ext cx="1748314" cy="573995"/>
          </a:xfrm>
          <a:prstGeom prst="rect">
            <a:avLst/>
          </a:prstGeom>
        </p:spPr>
      </p:pic>
      <p:sp>
        <p:nvSpPr>
          <p:cNvPr id="36" name="Picture Placeholder 35">
            <a:extLst>
              <a:ext uri="{FF2B5EF4-FFF2-40B4-BE49-F238E27FC236}">
                <a16:creationId xmlns:a16="http://schemas.microsoft.com/office/drawing/2014/main" id="{E71DC73B-7D2D-4B8D-B612-0C95B88AAD16}"/>
              </a:ext>
            </a:extLst>
          </p:cNvPr>
          <p:cNvSpPr>
            <a:spLocks noGrp="1" noChangeAspect="1"/>
          </p:cNvSpPr>
          <p:nvPr>
            <p:ph type="pic" sz="quarter" idx="13"/>
          </p:nvPr>
        </p:nvSpPr>
        <p:spPr>
          <a:xfrm>
            <a:off x="690563" y="3708590"/>
            <a:ext cx="1077912" cy="303527"/>
          </a:xfrm>
        </p:spPr>
        <p:txBody>
          <a:bodyPr>
            <a:noAutofit/>
          </a:bodyPr>
          <a:lstStyle>
            <a:lvl1pPr>
              <a:defRPr sz="1000"/>
            </a:lvl1pPr>
          </a:lstStyle>
          <a:p>
            <a:endParaRPr lang="en-SI" dirty="0"/>
          </a:p>
        </p:txBody>
      </p:sp>
    </p:spTree>
    <p:extLst>
      <p:ext uri="{BB962C8B-B14F-4D97-AF65-F5344CB8AC3E}">
        <p14:creationId xmlns:p14="http://schemas.microsoft.com/office/powerpoint/2010/main" val="12151875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1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3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 nodePh="1">
                                  <p:stCondLst>
                                    <p:cond delay="150"/>
                                  </p:stCondLst>
                                  <p:endCondLst>
                                    <p:cond evt="begin" delay="0">
                                      <p:tn val="10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3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3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3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3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3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3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45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3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3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3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3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3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30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2" grpId="0"/>
      <p:bldP spid="3" grpId="0" build="p">
        <p:tmplLst>
          <p:tmpl lvl="1">
            <p:tnLst>
              <p:par>
                <p:cTn presetID="42" presetClass="entr" presetSubtype="0" fill="hold" nodeType="withEffect">
                  <p:stCondLst>
                    <p:cond delay="3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300"/>
                        <p:tgtEl>
                          <p:spTgt spid="3"/>
                        </p:tgtEl>
                      </p:cBhvr>
                    </p:animEffect>
                    <p:anim calcmode="lin" valueType="num">
                      <p:cBhvr>
                        <p:cTn dur="300" fill="hold"/>
                        <p:tgtEl>
                          <p:spTgt spid="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300" fill="hold"/>
                        <p:tgtEl>
                          <p:spTgt spid="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3" grpId="0" build="p">
        <p:tmplLst>
          <p:tmpl lvl="1">
            <p:tnLst>
              <p:par>
                <p:cTn presetID="42" presetClass="entr" presetSubtype="0" fill="hold" nodeType="withEffect">
                  <p:stCondLst>
                    <p:cond delay="4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300"/>
                        <p:tgtEl>
                          <p:spTgt spid="13"/>
                        </p:tgtEl>
                      </p:cBhvr>
                    </p:animEffect>
                    <p:anim calcmode="lin" valueType="num">
                      <p:cBhvr>
                        <p:cTn dur="300" fill="hold"/>
                        <p:tgtEl>
                          <p:spTgt spid="1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300" fill="hold"/>
                        <p:tgtEl>
                          <p:spTgt spid="1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4" grpId="0" build="p">
        <p:tmplLst>
          <p:tmpl lvl="1">
            <p:tnLst>
              <p:par>
                <p:cTn presetID="42" presetClass="entr" presetSubtype="0" fill="hold" nodeType="withEffect">
                  <p:stCondLst>
                    <p:cond delay="6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300"/>
                        <p:tgtEl>
                          <p:spTgt spid="14"/>
                        </p:tgtEl>
                      </p:cBhvr>
                    </p:animEffect>
                    <p:anim calcmode="lin" valueType="num">
                      <p:cBhvr>
                        <p:cTn dur="300" fill="hold"/>
                        <p:tgtEl>
                          <p:spTgt spid="1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300" fill="hold"/>
                        <p:tgtEl>
                          <p:spTgt spid="1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6" grpId="0"/>
    </p:bld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Zelen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Graphic 11">
            <a:extLst>
              <a:ext uri="{FF2B5EF4-FFF2-40B4-BE49-F238E27FC236}">
                <a16:creationId xmlns:a16="http://schemas.microsoft.com/office/drawing/2014/main" id="{AB3743FA-3658-401A-8E23-2A80F95BFAA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661550" y="-220257"/>
            <a:ext cx="2534532" cy="7299454"/>
          </a:xfrm>
          <a:prstGeom prst="rect">
            <a:avLst/>
          </a:prstGeom>
        </p:spPr>
      </p:pic>
      <p:sp>
        <p:nvSpPr>
          <p:cNvPr id="10" name="Picture Placeholder 15">
            <a:extLst>
              <a:ext uri="{FF2B5EF4-FFF2-40B4-BE49-F238E27FC236}">
                <a16:creationId xmlns:a16="http://schemas.microsoft.com/office/drawing/2014/main" id="{AC5FBEAC-1F27-4EC6-9001-C4A74674E674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7196138" y="1"/>
            <a:ext cx="4995861" cy="6857999"/>
          </a:xfrm>
        </p:spPr>
        <p:txBody>
          <a:bodyPr/>
          <a:lstStyle/>
          <a:p>
            <a:endParaRPr lang="en-GB"/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90C6DB47-FCC7-4D2A-BAEE-2E06621359F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90193" y="1901325"/>
            <a:ext cx="5824907" cy="1736912"/>
          </a:xfrm>
        </p:spPr>
        <p:txBody>
          <a:bodyPr lIns="0" tIns="0" rIns="0" bIns="0" anchor="t" anchorCtr="0">
            <a:normAutofit/>
          </a:bodyPr>
          <a:lstStyle>
            <a:lvl1pPr algn="l">
              <a:defRPr sz="5600" b="1">
                <a:solidFill>
                  <a:schemeClr val="bg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13" name="Subtitle 2">
            <a:extLst>
              <a:ext uri="{FF2B5EF4-FFF2-40B4-BE49-F238E27FC236}">
                <a16:creationId xmlns:a16="http://schemas.microsoft.com/office/drawing/2014/main" id="{EA4831B4-014B-40D7-8B59-2E6EF060188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90193" y="4012117"/>
            <a:ext cx="5824908" cy="484187"/>
          </a:xfrm>
        </p:spPr>
        <p:txBody>
          <a:bodyPr lIns="0" tIns="0" rIns="0" bIns="0"/>
          <a:lstStyle>
            <a:lvl1pPr marL="0" indent="0" algn="l">
              <a:buNone/>
              <a:defRPr sz="2400" b="0">
                <a:solidFill>
                  <a:schemeClr val="bg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  <a:endParaRPr lang="en-GB" dirty="0"/>
          </a:p>
        </p:txBody>
      </p:sp>
      <p:sp>
        <p:nvSpPr>
          <p:cNvPr id="14" name="Text Placeholder 12">
            <a:extLst>
              <a:ext uri="{FF2B5EF4-FFF2-40B4-BE49-F238E27FC236}">
                <a16:creationId xmlns:a16="http://schemas.microsoft.com/office/drawing/2014/main" id="{D060510D-E807-4A41-B17B-6F2D59CA2FD8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90563" y="5573803"/>
            <a:ext cx="3214687" cy="294073"/>
          </a:xfrm>
        </p:spPr>
        <p:txBody>
          <a:bodyPr lIns="0" tIns="0" rIns="0" bIns="0">
            <a:noAutofit/>
          </a:bodyPr>
          <a:lstStyle>
            <a:lvl1pPr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sl-SI" dirty="0"/>
              <a:t>Avtor</a:t>
            </a:r>
            <a:endParaRPr lang="en-GB" dirty="0"/>
          </a:p>
        </p:txBody>
      </p:sp>
      <p:sp>
        <p:nvSpPr>
          <p:cNvPr id="17" name="Text Placeholder 12">
            <a:extLst>
              <a:ext uri="{FF2B5EF4-FFF2-40B4-BE49-F238E27FC236}">
                <a16:creationId xmlns:a16="http://schemas.microsoft.com/office/drawing/2014/main" id="{B9141C89-3DFE-4246-8530-C5ACB71962C1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90563" y="5938362"/>
            <a:ext cx="3214687" cy="217873"/>
          </a:xfrm>
        </p:spPr>
        <p:txBody>
          <a:bodyPr lIns="0" tIns="0" rIns="0" bIns="0">
            <a:normAutofit/>
          </a:bodyPr>
          <a:lstStyle>
            <a:lvl1pPr>
              <a:defRPr sz="1400" baseline="0">
                <a:solidFill>
                  <a:schemeClr val="bg2">
                    <a:lumMod val="75000"/>
                  </a:schemeClr>
                </a:solidFill>
              </a:defRPr>
            </a:lvl1pPr>
          </a:lstStyle>
          <a:p>
            <a:pPr lvl="0"/>
            <a:r>
              <a:rPr lang="sl-SI" dirty="0"/>
              <a:t>Kraj, mesec 2020</a:t>
            </a:r>
            <a:endParaRPr lang="en-GB" dirty="0"/>
          </a:p>
        </p:txBody>
      </p:sp>
      <p:pic>
        <p:nvPicPr>
          <p:cNvPr id="18" name="Graphic 17">
            <a:extLst>
              <a:ext uri="{FF2B5EF4-FFF2-40B4-BE49-F238E27FC236}">
                <a16:creationId xmlns:a16="http://schemas.microsoft.com/office/drawing/2014/main" id="{DB0153F2-F6B9-4267-8223-F51E73F875B3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/>
        </p:blipFill>
        <p:spPr>
          <a:xfrm>
            <a:off x="690193" y="701765"/>
            <a:ext cx="1748314" cy="573994"/>
          </a:xfrm>
          <a:prstGeom prst="rect">
            <a:avLst/>
          </a:prstGeom>
        </p:spPr>
      </p:pic>
      <p:sp>
        <p:nvSpPr>
          <p:cNvPr id="23" name="Picture Placeholder 35">
            <a:extLst>
              <a:ext uri="{FF2B5EF4-FFF2-40B4-BE49-F238E27FC236}">
                <a16:creationId xmlns:a16="http://schemas.microsoft.com/office/drawing/2014/main" id="{75E37FC1-71EC-4150-A234-EBF159D8E558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90563" y="3708590"/>
            <a:ext cx="1077912" cy="303527"/>
          </a:xfrm>
        </p:spPr>
        <p:txBody>
          <a:bodyPr/>
          <a:lstStyle>
            <a:lvl1pPr>
              <a:defRPr sz="1000"/>
            </a:lvl1pPr>
          </a:lstStyle>
          <a:p>
            <a:endParaRPr lang="en-SI" dirty="0"/>
          </a:p>
        </p:txBody>
      </p:sp>
    </p:spTree>
    <p:extLst>
      <p:ext uri="{BB962C8B-B14F-4D97-AF65-F5344CB8AC3E}">
        <p14:creationId xmlns:p14="http://schemas.microsoft.com/office/powerpoint/2010/main" val="6146163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1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3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 nodePh="1">
                                  <p:stCondLst>
                                    <p:cond delay="150"/>
                                  </p:stCondLst>
                                  <p:endCondLst>
                                    <p:cond evt="begin" delay="0">
                                      <p:tn val="10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3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3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3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3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3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3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45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3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3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3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3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3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30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3" grpId="0" build="p">
        <p:tmplLst>
          <p:tmpl lvl="1">
            <p:tnLst>
              <p:par>
                <p:cTn presetID="42" presetClass="entr" presetSubtype="0" fill="hold" nodeType="withEffect">
                  <p:stCondLst>
                    <p:cond delay="3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300"/>
                        <p:tgtEl>
                          <p:spTgt spid="13"/>
                        </p:tgtEl>
                      </p:cBhvr>
                    </p:animEffect>
                    <p:anim calcmode="lin" valueType="num">
                      <p:cBhvr>
                        <p:cTn dur="300" fill="hold"/>
                        <p:tgtEl>
                          <p:spTgt spid="1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300" fill="hold"/>
                        <p:tgtEl>
                          <p:spTgt spid="1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4" grpId="0" build="p">
        <p:tmplLst>
          <p:tmpl lvl="1">
            <p:tnLst>
              <p:par>
                <p:cTn presetID="42" presetClass="entr" presetSubtype="0" fill="hold" nodeType="withEffect">
                  <p:stCondLst>
                    <p:cond delay="4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300"/>
                        <p:tgtEl>
                          <p:spTgt spid="14"/>
                        </p:tgtEl>
                      </p:cBhvr>
                    </p:animEffect>
                    <p:anim calcmode="lin" valueType="num">
                      <p:cBhvr>
                        <p:cTn dur="300" fill="hold"/>
                        <p:tgtEl>
                          <p:spTgt spid="1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300" fill="hold"/>
                        <p:tgtEl>
                          <p:spTgt spid="1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7" grpId="0" build="p">
        <p:tmplLst>
          <p:tmpl lvl="1">
            <p:tnLst>
              <p:par>
                <p:cTn presetID="42" presetClass="entr" presetSubtype="0" fill="hold" nodeType="withEffect">
                  <p:stCondLst>
                    <p:cond delay="6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300"/>
                        <p:tgtEl>
                          <p:spTgt spid="17"/>
                        </p:tgtEl>
                      </p:cBhvr>
                    </p:animEffect>
                    <p:anim calcmode="lin" valueType="num">
                      <p:cBhvr>
                        <p:cTn dur="300" fill="hold"/>
                        <p:tgtEl>
                          <p:spTgt spid="1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300" fill="hold"/>
                        <p:tgtEl>
                          <p:spTgt spid="1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3" grpId="0"/>
    </p:bld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Dark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Graphic 11">
            <a:extLst>
              <a:ext uri="{FF2B5EF4-FFF2-40B4-BE49-F238E27FC236}">
                <a16:creationId xmlns:a16="http://schemas.microsoft.com/office/drawing/2014/main" id="{C8A93827-CDB3-4E61-8DA7-5FB50BC47A5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661550" y="-220257"/>
            <a:ext cx="2534532" cy="7299454"/>
          </a:xfrm>
          <a:prstGeom prst="rect">
            <a:avLst/>
          </a:prstGeom>
        </p:spPr>
      </p:pic>
      <p:sp>
        <p:nvSpPr>
          <p:cNvPr id="10" name="Picture Placeholder 15">
            <a:extLst>
              <a:ext uri="{FF2B5EF4-FFF2-40B4-BE49-F238E27FC236}">
                <a16:creationId xmlns:a16="http://schemas.microsoft.com/office/drawing/2014/main" id="{EF00BE29-9C49-4C61-B5F7-02B8F77FDD54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7196138" y="1"/>
            <a:ext cx="4995861" cy="6857999"/>
          </a:xfrm>
        </p:spPr>
        <p:txBody>
          <a:bodyPr/>
          <a:lstStyle/>
          <a:p>
            <a:endParaRPr lang="en-GB"/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8AE170E7-DD6B-4825-AB5A-E8A5EAE5101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90193" y="1901325"/>
            <a:ext cx="5824907" cy="1736912"/>
          </a:xfrm>
        </p:spPr>
        <p:txBody>
          <a:bodyPr lIns="0" tIns="0" rIns="0" bIns="0" anchor="t" anchorCtr="0">
            <a:normAutofit/>
          </a:bodyPr>
          <a:lstStyle>
            <a:lvl1pPr algn="l">
              <a:defRPr sz="5600" b="1">
                <a:solidFill>
                  <a:schemeClr val="bg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13" name="Subtitle 2">
            <a:extLst>
              <a:ext uri="{FF2B5EF4-FFF2-40B4-BE49-F238E27FC236}">
                <a16:creationId xmlns:a16="http://schemas.microsoft.com/office/drawing/2014/main" id="{16A7B3BB-A743-4130-A378-E9410E8E942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90193" y="4012117"/>
            <a:ext cx="5824908" cy="484187"/>
          </a:xfrm>
        </p:spPr>
        <p:txBody>
          <a:bodyPr lIns="0" tIns="0" rIns="0" bIns="0"/>
          <a:lstStyle>
            <a:lvl1pPr marL="0" indent="0" algn="l">
              <a:buNone/>
              <a:defRPr sz="2400" b="0">
                <a:solidFill>
                  <a:schemeClr val="bg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  <a:endParaRPr lang="en-GB" dirty="0"/>
          </a:p>
        </p:txBody>
      </p:sp>
      <p:sp>
        <p:nvSpPr>
          <p:cNvPr id="14" name="Text Placeholder 12">
            <a:extLst>
              <a:ext uri="{FF2B5EF4-FFF2-40B4-BE49-F238E27FC236}">
                <a16:creationId xmlns:a16="http://schemas.microsoft.com/office/drawing/2014/main" id="{DCB7523F-4E89-4930-A031-CEA7401FE138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90563" y="5573803"/>
            <a:ext cx="3214687" cy="294073"/>
          </a:xfrm>
        </p:spPr>
        <p:txBody>
          <a:bodyPr lIns="0" tIns="0" rIns="0" bIns="0">
            <a:noAutofit/>
          </a:bodyPr>
          <a:lstStyle>
            <a:lvl1pPr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sl-SI" dirty="0"/>
              <a:t>Avtor</a:t>
            </a:r>
            <a:endParaRPr lang="en-GB" dirty="0"/>
          </a:p>
        </p:txBody>
      </p:sp>
      <p:sp>
        <p:nvSpPr>
          <p:cNvPr id="17" name="Text Placeholder 12">
            <a:extLst>
              <a:ext uri="{FF2B5EF4-FFF2-40B4-BE49-F238E27FC236}">
                <a16:creationId xmlns:a16="http://schemas.microsoft.com/office/drawing/2014/main" id="{C515DC77-817D-4BD4-B68E-59EABB29F2D6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90563" y="5938362"/>
            <a:ext cx="3214687" cy="217873"/>
          </a:xfrm>
        </p:spPr>
        <p:txBody>
          <a:bodyPr lIns="0" tIns="0" rIns="0" bIns="0">
            <a:normAutofit/>
          </a:bodyPr>
          <a:lstStyle>
            <a:lvl1pPr>
              <a:defRPr sz="1400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sl-SI" dirty="0"/>
              <a:t>Kraj, mesec 2020</a:t>
            </a:r>
            <a:endParaRPr lang="en-GB" dirty="0"/>
          </a:p>
        </p:txBody>
      </p:sp>
      <p:pic>
        <p:nvPicPr>
          <p:cNvPr id="18" name="Graphic 17">
            <a:extLst>
              <a:ext uri="{FF2B5EF4-FFF2-40B4-BE49-F238E27FC236}">
                <a16:creationId xmlns:a16="http://schemas.microsoft.com/office/drawing/2014/main" id="{28C762E4-1EF4-428B-9C0E-33F9930F6DE8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/>
        </p:blipFill>
        <p:spPr>
          <a:xfrm>
            <a:off x="690193" y="701765"/>
            <a:ext cx="1748314" cy="573994"/>
          </a:xfrm>
          <a:prstGeom prst="rect">
            <a:avLst/>
          </a:prstGeom>
        </p:spPr>
      </p:pic>
      <p:sp>
        <p:nvSpPr>
          <p:cNvPr id="23" name="Picture Placeholder 35">
            <a:extLst>
              <a:ext uri="{FF2B5EF4-FFF2-40B4-BE49-F238E27FC236}">
                <a16:creationId xmlns:a16="http://schemas.microsoft.com/office/drawing/2014/main" id="{C4F439B9-E348-4742-BA66-1C6C38907F6D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90563" y="3708590"/>
            <a:ext cx="1077912" cy="303527"/>
          </a:xfrm>
        </p:spPr>
        <p:txBody>
          <a:bodyPr/>
          <a:lstStyle>
            <a:lvl1pPr>
              <a:defRPr sz="1000"/>
            </a:lvl1pPr>
          </a:lstStyle>
          <a:p>
            <a:endParaRPr lang="en-SI" dirty="0"/>
          </a:p>
        </p:txBody>
      </p:sp>
    </p:spTree>
    <p:extLst>
      <p:ext uri="{BB962C8B-B14F-4D97-AF65-F5344CB8AC3E}">
        <p14:creationId xmlns:p14="http://schemas.microsoft.com/office/powerpoint/2010/main" val="27867369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1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3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 nodePh="1">
                                  <p:stCondLst>
                                    <p:cond delay="150"/>
                                  </p:stCondLst>
                                  <p:endCondLst>
                                    <p:cond evt="begin" delay="0">
                                      <p:tn val="10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3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3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3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3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3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3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45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3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3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3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3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3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30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3" grpId="0" build="p">
        <p:tmplLst>
          <p:tmpl lvl="1">
            <p:tnLst>
              <p:par>
                <p:cTn presetID="42" presetClass="entr" presetSubtype="0" fill="hold" nodeType="withEffect">
                  <p:stCondLst>
                    <p:cond delay="3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300"/>
                        <p:tgtEl>
                          <p:spTgt spid="13"/>
                        </p:tgtEl>
                      </p:cBhvr>
                    </p:animEffect>
                    <p:anim calcmode="lin" valueType="num">
                      <p:cBhvr>
                        <p:cTn dur="300" fill="hold"/>
                        <p:tgtEl>
                          <p:spTgt spid="1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300" fill="hold"/>
                        <p:tgtEl>
                          <p:spTgt spid="1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4" grpId="0" build="p">
        <p:tmplLst>
          <p:tmpl lvl="1">
            <p:tnLst>
              <p:par>
                <p:cTn presetID="42" presetClass="entr" presetSubtype="0" fill="hold" nodeType="withEffect">
                  <p:stCondLst>
                    <p:cond delay="4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300"/>
                        <p:tgtEl>
                          <p:spTgt spid="14"/>
                        </p:tgtEl>
                      </p:cBhvr>
                    </p:animEffect>
                    <p:anim calcmode="lin" valueType="num">
                      <p:cBhvr>
                        <p:cTn dur="300" fill="hold"/>
                        <p:tgtEl>
                          <p:spTgt spid="1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300" fill="hold"/>
                        <p:tgtEl>
                          <p:spTgt spid="1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7" grpId="0" build="p">
        <p:tmplLst>
          <p:tmpl lvl="1">
            <p:tnLst>
              <p:par>
                <p:cTn presetID="42" presetClass="entr" presetSubtype="0" fill="hold" nodeType="withEffect">
                  <p:stCondLst>
                    <p:cond delay="6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300"/>
                        <p:tgtEl>
                          <p:spTgt spid="17"/>
                        </p:tgtEl>
                      </p:cBhvr>
                    </p:animEffect>
                    <p:anim calcmode="lin" valueType="num">
                      <p:cBhvr>
                        <p:cTn dur="300" fill="hold"/>
                        <p:tgtEl>
                          <p:spTgt spid="1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300" fill="hold"/>
                        <p:tgtEl>
                          <p:spTgt spid="1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3" grpId="0"/>
    </p:bld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slov in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 userDrawn="1">
            <p:ph idx="1"/>
          </p:nvPr>
        </p:nvSpPr>
        <p:spPr>
          <a:xfrm>
            <a:off x="690192" y="2190749"/>
            <a:ext cx="10835058" cy="3886201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3" name="Subtitle 2"/>
          <p:cNvSpPr>
            <a:spLocks noGrp="1"/>
          </p:cNvSpPr>
          <p:nvPr userDrawn="1">
            <p:ph type="subTitle" idx="10" hasCustomPrompt="1"/>
          </p:nvPr>
        </p:nvSpPr>
        <p:spPr>
          <a:xfrm>
            <a:off x="690192" y="1429666"/>
            <a:ext cx="10835058" cy="484187"/>
          </a:xfrm>
        </p:spPr>
        <p:txBody>
          <a:bodyPr/>
          <a:lstStyle>
            <a:lvl1pPr marL="0" indent="0" algn="l">
              <a:buNone/>
              <a:defRPr sz="2400" b="0">
                <a:solidFill>
                  <a:schemeClr val="accent2"/>
                </a:solidFill>
                <a:latin typeface="+mn-lt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l-SI" dirty="0"/>
              <a:t>Podnaslov text</a:t>
            </a:r>
            <a:endParaRPr lang="en-GB" dirty="0"/>
          </a:p>
        </p:txBody>
      </p:sp>
      <p:sp>
        <p:nvSpPr>
          <p:cNvPr id="15" name="Title 1"/>
          <p:cNvSpPr>
            <a:spLocks noGrp="1"/>
          </p:cNvSpPr>
          <p:nvPr userDrawn="1">
            <p:ph type="ctrTitle"/>
          </p:nvPr>
        </p:nvSpPr>
        <p:spPr>
          <a:xfrm>
            <a:off x="690192" y="504509"/>
            <a:ext cx="10835058" cy="925158"/>
          </a:xfrm>
        </p:spPr>
        <p:txBody>
          <a:bodyPr anchor="t" anchorCtr="0">
            <a:normAutofit/>
          </a:bodyPr>
          <a:lstStyle>
            <a:lvl1pPr algn="l">
              <a:defRPr sz="4800" b="1">
                <a:solidFill>
                  <a:schemeClr val="tx2"/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82AB496C-6BB9-4747-A7E3-C93BF2A1E8CF}"/>
              </a:ext>
            </a:extLst>
          </p:cNvPr>
          <p:cNvGrpSpPr/>
          <p:nvPr userDrawn="1"/>
        </p:nvGrpSpPr>
        <p:grpSpPr>
          <a:xfrm>
            <a:off x="0" y="6297455"/>
            <a:ext cx="12192000" cy="560545"/>
            <a:chOff x="0" y="6297455"/>
            <a:chExt cx="12192000" cy="560545"/>
          </a:xfrm>
        </p:grpSpPr>
        <p:pic>
          <p:nvPicPr>
            <p:cNvPr id="11" name="Graphic 10">
              <a:extLst>
                <a:ext uri="{FF2B5EF4-FFF2-40B4-BE49-F238E27FC236}">
                  <a16:creationId xmlns:a16="http://schemas.microsoft.com/office/drawing/2014/main" id="{E9C57111-AD2E-40B1-88DC-AA83A61A952E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0" y="6781800"/>
              <a:ext cx="12192000" cy="76200"/>
            </a:xfrm>
            <a:prstGeom prst="rect">
              <a:avLst/>
            </a:prstGeom>
          </p:spPr>
        </p:pic>
        <p:pic>
          <p:nvPicPr>
            <p:cNvPr id="4" name="Graphic 3">
              <a:extLst>
                <a:ext uri="{FF2B5EF4-FFF2-40B4-BE49-F238E27FC236}">
                  <a16:creationId xmlns:a16="http://schemas.microsoft.com/office/drawing/2014/main" id="{892FEE57-D419-4ACF-9D0D-99CBACEA39C7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10849147" y="6297455"/>
              <a:ext cx="1082438" cy="355379"/>
            </a:xfrm>
            <a:prstGeom prst="rect">
              <a:avLst/>
            </a:prstGeom>
          </p:spPr>
        </p:pic>
      </p:grpSp>
      <p:sp>
        <p:nvSpPr>
          <p:cNvPr id="12" name="Footer Placeholder 3">
            <a:extLst>
              <a:ext uri="{FF2B5EF4-FFF2-40B4-BE49-F238E27FC236}">
                <a16:creationId xmlns:a16="http://schemas.microsoft.com/office/drawing/2014/main" id="{CC9600CE-7367-4147-8438-2615DB93A41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60415" y="6433572"/>
            <a:ext cx="4114800" cy="21926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/>
              <a:t>primer besedfila v footerju</a:t>
            </a:r>
            <a:endParaRPr lang="en-SI" dirty="0"/>
          </a:p>
        </p:txBody>
      </p:sp>
    </p:spTree>
    <p:extLst>
      <p:ext uri="{BB962C8B-B14F-4D97-AF65-F5344CB8AC3E}">
        <p14:creationId xmlns:p14="http://schemas.microsoft.com/office/powerpoint/2010/main" val="19508584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3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3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3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3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>
        <p:tmplLst>
          <p:tmpl lvl="1">
            <p:tnLst>
              <p:par>
                <p:cTn presetID="42" presetClass="entr" presetSubtype="0" fill="hold" nodeType="withEffect">
                  <p:stCondLst>
                    <p:cond delay="3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  <p:anim calcmode="lin" valueType="num">
                      <p:cBhvr>
                        <p:cTn dur="500" fill="hold"/>
                        <p:tgtEl>
                          <p:spTgt spid="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2">
            <p:tnLst>
              <p:par>
                <p:cTn presetID="42" presetClass="entr" presetSubtype="0" fill="hold" nodeType="withEffect">
                  <p:stCondLst>
                    <p:cond delay="3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  <p:anim calcmode="lin" valueType="num">
                      <p:cBhvr>
                        <p:cTn dur="500" fill="hold"/>
                        <p:tgtEl>
                          <p:spTgt spid="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3">
            <p:tnLst>
              <p:par>
                <p:cTn presetID="42" presetClass="entr" presetSubtype="0" fill="hold" nodeType="withEffect">
                  <p:stCondLst>
                    <p:cond delay="3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  <p:anim calcmode="lin" valueType="num">
                      <p:cBhvr>
                        <p:cTn dur="500" fill="hold"/>
                        <p:tgtEl>
                          <p:spTgt spid="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4">
            <p:tnLst>
              <p:par>
                <p:cTn presetID="42" presetClass="entr" presetSubtype="0" fill="hold" nodeType="withEffect">
                  <p:stCondLst>
                    <p:cond delay="3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  <p:anim calcmode="lin" valueType="num">
                      <p:cBhvr>
                        <p:cTn dur="500" fill="hold"/>
                        <p:tgtEl>
                          <p:spTgt spid="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5">
            <p:tnLst>
              <p:par>
                <p:cTn presetID="42" presetClass="entr" presetSubtype="0" fill="hold" nodeType="withEffect">
                  <p:stCondLst>
                    <p:cond delay="3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  <p:anim calcmode="lin" valueType="num">
                      <p:cBhvr>
                        <p:cTn dur="500" fill="hold"/>
                        <p:tgtEl>
                          <p:spTgt spid="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3" grpId="0" build="p">
        <p:tmplLst>
          <p:tmpl lvl="1">
            <p:tnLst>
              <p:par>
                <p:cTn presetID="42" presetClass="entr" presetSubtype="0" fill="hold" nodeType="withEffect">
                  <p:stCondLst>
                    <p:cond delay="3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300"/>
                        <p:tgtEl>
                          <p:spTgt spid="13"/>
                        </p:tgtEl>
                      </p:cBhvr>
                    </p:animEffect>
                    <p:anim calcmode="lin" valueType="num">
                      <p:cBhvr>
                        <p:cTn dur="300" fill="hold"/>
                        <p:tgtEl>
                          <p:spTgt spid="1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300" fill="hold"/>
                        <p:tgtEl>
                          <p:spTgt spid="1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5" grpId="0"/>
    </p:bld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slov in content (dvostolpicni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90191" y="2190749"/>
            <a:ext cx="5226959" cy="3886201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6" name="Content Placeholder 2"/>
          <p:cNvSpPr>
            <a:spLocks noGrp="1"/>
          </p:cNvSpPr>
          <p:nvPr>
            <p:ph idx="11"/>
          </p:nvPr>
        </p:nvSpPr>
        <p:spPr>
          <a:xfrm>
            <a:off x="6298291" y="2190749"/>
            <a:ext cx="5226959" cy="3886201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9" name="Subtitle 2"/>
          <p:cNvSpPr>
            <a:spLocks noGrp="1"/>
          </p:cNvSpPr>
          <p:nvPr>
            <p:ph type="subTitle" idx="10" hasCustomPrompt="1"/>
          </p:nvPr>
        </p:nvSpPr>
        <p:spPr>
          <a:xfrm>
            <a:off x="690192" y="1429666"/>
            <a:ext cx="10835058" cy="484187"/>
          </a:xfrm>
        </p:spPr>
        <p:txBody>
          <a:bodyPr/>
          <a:lstStyle>
            <a:lvl1pPr marL="0" indent="0" algn="l">
              <a:buNone/>
              <a:defRPr sz="2400" b="0">
                <a:solidFill>
                  <a:schemeClr val="accent2"/>
                </a:solidFill>
                <a:latin typeface="+mn-lt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l-SI" dirty="0"/>
              <a:t>Podnaslov text</a:t>
            </a:r>
            <a:endParaRPr lang="en-GB" dirty="0"/>
          </a:p>
        </p:txBody>
      </p:sp>
      <p:sp>
        <p:nvSpPr>
          <p:cNvPr id="20" name="Title 1"/>
          <p:cNvSpPr>
            <a:spLocks noGrp="1"/>
          </p:cNvSpPr>
          <p:nvPr>
            <p:ph type="ctrTitle"/>
          </p:nvPr>
        </p:nvSpPr>
        <p:spPr>
          <a:xfrm>
            <a:off x="690192" y="504509"/>
            <a:ext cx="10835058" cy="925158"/>
          </a:xfrm>
        </p:spPr>
        <p:txBody>
          <a:bodyPr anchor="t" anchorCtr="0">
            <a:normAutofit/>
          </a:bodyPr>
          <a:lstStyle>
            <a:lvl1pPr algn="l">
              <a:defRPr sz="4800" b="1">
                <a:solidFill>
                  <a:schemeClr val="tx2"/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21F4DA9E-F1CB-40FC-A333-7D586EA058AB}"/>
              </a:ext>
            </a:extLst>
          </p:cNvPr>
          <p:cNvGrpSpPr/>
          <p:nvPr userDrawn="1"/>
        </p:nvGrpSpPr>
        <p:grpSpPr>
          <a:xfrm>
            <a:off x="0" y="6297455"/>
            <a:ext cx="12192000" cy="560545"/>
            <a:chOff x="0" y="6297455"/>
            <a:chExt cx="12192000" cy="560545"/>
          </a:xfrm>
        </p:grpSpPr>
        <p:pic>
          <p:nvPicPr>
            <p:cNvPr id="11" name="Graphic 10">
              <a:extLst>
                <a:ext uri="{FF2B5EF4-FFF2-40B4-BE49-F238E27FC236}">
                  <a16:creationId xmlns:a16="http://schemas.microsoft.com/office/drawing/2014/main" id="{B2C55D99-C48F-4265-B165-C21ED8DD8AED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0" y="6781800"/>
              <a:ext cx="12192000" cy="76200"/>
            </a:xfrm>
            <a:prstGeom prst="rect">
              <a:avLst/>
            </a:prstGeom>
          </p:spPr>
        </p:pic>
        <p:pic>
          <p:nvPicPr>
            <p:cNvPr id="17" name="Graphic 16">
              <a:extLst>
                <a:ext uri="{FF2B5EF4-FFF2-40B4-BE49-F238E27FC236}">
                  <a16:creationId xmlns:a16="http://schemas.microsoft.com/office/drawing/2014/main" id="{206983BF-F102-43A1-B956-CF76244FDFB1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10849147" y="6297455"/>
              <a:ext cx="1082438" cy="355379"/>
            </a:xfrm>
            <a:prstGeom prst="rect">
              <a:avLst/>
            </a:prstGeom>
          </p:spPr>
        </p:pic>
      </p:grpSp>
      <p:sp>
        <p:nvSpPr>
          <p:cNvPr id="12" name="Footer Placeholder 3">
            <a:extLst>
              <a:ext uri="{FF2B5EF4-FFF2-40B4-BE49-F238E27FC236}">
                <a16:creationId xmlns:a16="http://schemas.microsoft.com/office/drawing/2014/main" id="{1F50A71C-4D1D-4F4A-B79A-5AA520555E4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60415" y="6433572"/>
            <a:ext cx="4114800" cy="21926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/>
              <a:t>primer besedfila v footerju</a:t>
            </a:r>
            <a:endParaRPr lang="en-SI" dirty="0"/>
          </a:p>
        </p:txBody>
      </p:sp>
    </p:spTree>
    <p:extLst>
      <p:ext uri="{BB962C8B-B14F-4D97-AF65-F5344CB8AC3E}">
        <p14:creationId xmlns:p14="http://schemas.microsoft.com/office/powerpoint/2010/main" val="38198450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3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3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3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3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45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45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45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grpId="0" nodeType="withEffect">
                                  <p:stCondLst>
                                    <p:cond delay="45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grpId="0" nodeType="withEffect">
                                  <p:stCondLst>
                                    <p:cond delay="45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2" presetClass="entr" presetSubtype="0" fill="hold" grpId="0" nodeType="withEffect">
                                  <p:stCondLst>
                                    <p:cond delay="45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42" presetClass="entr" presetSubtype="0" fill="hold" grpId="0" nodeType="withEffect">
                                  <p:stCondLst>
                                    <p:cond delay="45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42" presetClass="entr" presetSubtype="0" fill="hold" grpId="0" nodeType="withEffect">
                                  <p:stCondLst>
                                    <p:cond delay="45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42" presetClass="entr" presetSubtype="0" fill="hold" grpId="0" nodeType="withEffect">
                                  <p:stCondLst>
                                    <p:cond delay="45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42" presetClass="entr" presetSubtype="0" fill="hold" grpId="0" nodeType="withEffect">
                                  <p:stCondLst>
                                    <p:cond delay="45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>
        <p:tmplLst>
          <p:tmpl lvl="1">
            <p:tnLst>
              <p:par>
                <p:cTn presetID="42" presetClass="entr" presetSubtype="0" fill="hold" nodeType="withEffect">
                  <p:stCondLst>
                    <p:cond delay="4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  <p:anim calcmode="lin" valueType="num">
                      <p:cBhvr>
                        <p:cTn dur="500" fill="hold"/>
                        <p:tgtEl>
                          <p:spTgt spid="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2">
            <p:tnLst>
              <p:par>
                <p:cTn presetID="42" presetClass="entr" presetSubtype="0" fill="hold" nodeType="withEffect">
                  <p:stCondLst>
                    <p:cond delay="4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  <p:anim calcmode="lin" valueType="num">
                      <p:cBhvr>
                        <p:cTn dur="500" fill="hold"/>
                        <p:tgtEl>
                          <p:spTgt spid="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3">
            <p:tnLst>
              <p:par>
                <p:cTn presetID="42" presetClass="entr" presetSubtype="0" fill="hold" nodeType="withEffect">
                  <p:stCondLst>
                    <p:cond delay="4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  <p:anim calcmode="lin" valueType="num">
                      <p:cBhvr>
                        <p:cTn dur="500" fill="hold"/>
                        <p:tgtEl>
                          <p:spTgt spid="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4">
            <p:tnLst>
              <p:par>
                <p:cTn presetID="42" presetClass="entr" presetSubtype="0" fill="hold" nodeType="withEffect">
                  <p:stCondLst>
                    <p:cond delay="4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  <p:anim calcmode="lin" valueType="num">
                      <p:cBhvr>
                        <p:cTn dur="500" fill="hold"/>
                        <p:tgtEl>
                          <p:spTgt spid="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5">
            <p:tnLst>
              <p:par>
                <p:cTn presetID="42" presetClass="entr" presetSubtype="0" fill="hold" nodeType="withEffect">
                  <p:stCondLst>
                    <p:cond delay="4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  <p:anim calcmode="lin" valueType="num">
                      <p:cBhvr>
                        <p:cTn dur="500" fill="hold"/>
                        <p:tgtEl>
                          <p:spTgt spid="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6" grpId="0" build="p">
        <p:tmplLst>
          <p:tmpl lvl="1">
            <p:tnLst>
              <p:par>
                <p:cTn presetID="42" presetClass="entr" presetSubtype="0" fill="hold" nodeType="withEffect">
                  <p:stCondLst>
                    <p:cond delay="4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6"/>
                        </p:tgtEl>
                      </p:cBhvr>
                    </p:animEffect>
                    <p:anim calcmode="lin" valueType="num">
                      <p:cBhvr>
                        <p:cTn dur="500" fill="hold"/>
                        <p:tgtEl>
                          <p:spTgt spid="16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16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2">
            <p:tnLst>
              <p:par>
                <p:cTn presetID="42" presetClass="entr" presetSubtype="0" fill="hold" nodeType="withEffect">
                  <p:stCondLst>
                    <p:cond delay="4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6"/>
                        </p:tgtEl>
                      </p:cBhvr>
                    </p:animEffect>
                    <p:anim calcmode="lin" valueType="num">
                      <p:cBhvr>
                        <p:cTn dur="500" fill="hold"/>
                        <p:tgtEl>
                          <p:spTgt spid="16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16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3">
            <p:tnLst>
              <p:par>
                <p:cTn presetID="42" presetClass="entr" presetSubtype="0" fill="hold" nodeType="withEffect">
                  <p:stCondLst>
                    <p:cond delay="4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6"/>
                        </p:tgtEl>
                      </p:cBhvr>
                    </p:animEffect>
                    <p:anim calcmode="lin" valueType="num">
                      <p:cBhvr>
                        <p:cTn dur="500" fill="hold"/>
                        <p:tgtEl>
                          <p:spTgt spid="16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16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4">
            <p:tnLst>
              <p:par>
                <p:cTn presetID="42" presetClass="entr" presetSubtype="0" fill="hold" nodeType="withEffect">
                  <p:stCondLst>
                    <p:cond delay="4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6"/>
                        </p:tgtEl>
                      </p:cBhvr>
                    </p:animEffect>
                    <p:anim calcmode="lin" valueType="num">
                      <p:cBhvr>
                        <p:cTn dur="500" fill="hold"/>
                        <p:tgtEl>
                          <p:spTgt spid="16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16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5">
            <p:tnLst>
              <p:par>
                <p:cTn presetID="42" presetClass="entr" presetSubtype="0" fill="hold" nodeType="withEffect">
                  <p:stCondLst>
                    <p:cond delay="4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6"/>
                        </p:tgtEl>
                      </p:cBhvr>
                    </p:animEffect>
                    <p:anim calcmode="lin" valueType="num">
                      <p:cBhvr>
                        <p:cTn dur="500" fill="hold"/>
                        <p:tgtEl>
                          <p:spTgt spid="16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16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9" grpId="0" build="p">
        <p:tmplLst>
          <p:tmpl lvl="1">
            <p:tnLst>
              <p:par>
                <p:cTn presetID="42" presetClass="entr" presetSubtype="0" fill="hold" nodeType="withEffect">
                  <p:stCondLst>
                    <p:cond delay="3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300"/>
                        <p:tgtEl>
                          <p:spTgt spid="19"/>
                        </p:tgtEl>
                      </p:cBhvr>
                    </p:animEffect>
                    <p:anim calcmode="lin" valueType="num">
                      <p:cBhvr>
                        <p:cTn dur="300" fill="hold"/>
                        <p:tgtEl>
                          <p:spTgt spid="19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300" fill="hold"/>
                        <p:tgtEl>
                          <p:spTgt spid="19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0" grpId="0"/>
    </p:bld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slov in content (trostolpicni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90191" y="2190749"/>
            <a:ext cx="3348409" cy="3886201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8" name="Subtitle 2"/>
          <p:cNvSpPr>
            <a:spLocks noGrp="1"/>
          </p:cNvSpPr>
          <p:nvPr>
            <p:ph type="subTitle" idx="10" hasCustomPrompt="1"/>
          </p:nvPr>
        </p:nvSpPr>
        <p:spPr>
          <a:xfrm>
            <a:off x="690192" y="1429666"/>
            <a:ext cx="10835058" cy="484187"/>
          </a:xfrm>
        </p:spPr>
        <p:txBody>
          <a:bodyPr/>
          <a:lstStyle>
            <a:lvl1pPr marL="0" indent="0" algn="l">
              <a:buNone/>
              <a:defRPr sz="2400" b="0">
                <a:solidFill>
                  <a:schemeClr val="accent2"/>
                </a:solidFill>
                <a:latin typeface="+mn-lt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l-SI" dirty="0"/>
              <a:t>Podnaslov text</a:t>
            </a:r>
            <a:endParaRPr lang="en-GB" dirty="0"/>
          </a:p>
        </p:txBody>
      </p:sp>
      <p:sp>
        <p:nvSpPr>
          <p:cNvPr id="19" name="Title 1"/>
          <p:cNvSpPr>
            <a:spLocks noGrp="1"/>
          </p:cNvSpPr>
          <p:nvPr>
            <p:ph type="ctrTitle"/>
          </p:nvPr>
        </p:nvSpPr>
        <p:spPr>
          <a:xfrm>
            <a:off x="690192" y="504509"/>
            <a:ext cx="10835058" cy="925158"/>
          </a:xfrm>
        </p:spPr>
        <p:txBody>
          <a:bodyPr anchor="t" anchorCtr="0">
            <a:normAutofit/>
          </a:bodyPr>
          <a:lstStyle>
            <a:lvl1pPr algn="l">
              <a:defRPr sz="4800" b="1">
                <a:solidFill>
                  <a:schemeClr val="tx2"/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24" name="Content Placeholder 2"/>
          <p:cNvSpPr>
            <a:spLocks noGrp="1"/>
          </p:cNvSpPr>
          <p:nvPr>
            <p:ph idx="11"/>
          </p:nvPr>
        </p:nvSpPr>
        <p:spPr>
          <a:xfrm>
            <a:off x="4421796" y="2190749"/>
            <a:ext cx="3348409" cy="3886201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25" name="Content Placeholder 2"/>
          <p:cNvSpPr>
            <a:spLocks noGrp="1"/>
          </p:cNvSpPr>
          <p:nvPr>
            <p:ph idx="12"/>
          </p:nvPr>
        </p:nvSpPr>
        <p:spPr>
          <a:xfrm>
            <a:off x="8176841" y="2190749"/>
            <a:ext cx="3348409" cy="3886201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67F0B395-F004-48F2-A9A5-78D0C5FDA033}"/>
              </a:ext>
            </a:extLst>
          </p:cNvPr>
          <p:cNvGrpSpPr/>
          <p:nvPr userDrawn="1"/>
        </p:nvGrpSpPr>
        <p:grpSpPr>
          <a:xfrm>
            <a:off x="0" y="6297455"/>
            <a:ext cx="12192000" cy="560545"/>
            <a:chOff x="0" y="6297455"/>
            <a:chExt cx="12192000" cy="560545"/>
          </a:xfrm>
        </p:grpSpPr>
        <p:pic>
          <p:nvPicPr>
            <p:cNvPr id="16" name="Graphic 15">
              <a:extLst>
                <a:ext uri="{FF2B5EF4-FFF2-40B4-BE49-F238E27FC236}">
                  <a16:creationId xmlns:a16="http://schemas.microsoft.com/office/drawing/2014/main" id="{AE127E36-31C6-4043-B293-DD43985FD9A3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0" y="6781800"/>
              <a:ext cx="12192000" cy="76200"/>
            </a:xfrm>
            <a:prstGeom prst="rect">
              <a:avLst/>
            </a:prstGeom>
          </p:spPr>
        </p:pic>
        <p:pic>
          <p:nvPicPr>
            <p:cNvPr id="17" name="Graphic 16">
              <a:extLst>
                <a:ext uri="{FF2B5EF4-FFF2-40B4-BE49-F238E27FC236}">
                  <a16:creationId xmlns:a16="http://schemas.microsoft.com/office/drawing/2014/main" id="{32EE461C-4A91-4F3F-9133-2782D7836379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10849147" y="6297455"/>
              <a:ext cx="1082438" cy="355379"/>
            </a:xfrm>
            <a:prstGeom prst="rect">
              <a:avLst/>
            </a:prstGeom>
          </p:spPr>
        </p:pic>
      </p:grpSp>
      <p:sp>
        <p:nvSpPr>
          <p:cNvPr id="12" name="Footer Placeholder 3">
            <a:extLst>
              <a:ext uri="{FF2B5EF4-FFF2-40B4-BE49-F238E27FC236}">
                <a16:creationId xmlns:a16="http://schemas.microsoft.com/office/drawing/2014/main" id="{94BC4D35-3141-4CDE-A48D-473F3A51C3E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60415" y="6433572"/>
            <a:ext cx="4114800" cy="21926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/>
              <a:t>primer besedfila v footerju</a:t>
            </a:r>
            <a:endParaRPr lang="en-SI" dirty="0"/>
          </a:p>
        </p:txBody>
      </p:sp>
    </p:spTree>
    <p:extLst>
      <p:ext uri="{BB962C8B-B14F-4D97-AF65-F5344CB8AC3E}">
        <p14:creationId xmlns:p14="http://schemas.microsoft.com/office/powerpoint/2010/main" val="33352559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3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15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3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3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3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2" presetClass="entr" presetSubtype="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42" presetClass="entr" presetSubtype="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42" presetClass="entr" presetSubtype="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42" presetClass="entr" presetSubtype="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2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2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2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42" presetClass="entr" presetSubtype="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2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2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2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42" presetClass="entr" presetSubtype="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0" presetID="42" presetClass="entr" presetSubtype="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5" presetID="42" presetClass="entr" presetSubtype="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0" presetID="42" presetClass="entr" presetSubtype="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2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2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2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5" presetID="42" presetClass="entr" presetSubtype="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2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2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2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>
        <p:tmplLst>
          <p:tmpl lvl="1">
            <p:tnLst>
              <p:par>
                <p:cTn presetID="42" presetClass="entr" presetSubtype="0" fill="hold" nodeType="withEffect">
                  <p:stCondLst>
                    <p:cond delay="3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  <p:anim calcmode="lin" valueType="num">
                      <p:cBhvr>
                        <p:cTn dur="500" fill="hold"/>
                        <p:tgtEl>
                          <p:spTgt spid="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2">
            <p:tnLst>
              <p:par>
                <p:cTn presetID="42" presetClass="entr" presetSubtype="0" fill="hold" nodeType="withEffect">
                  <p:stCondLst>
                    <p:cond delay="3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  <p:anim calcmode="lin" valueType="num">
                      <p:cBhvr>
                        <p:cTn dur="500" fill="hold"/>
                        <p:tgtEl>
                          <p:spTgt spid="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3">
            <p:tnLst>
              <p:par>
                <p:cTn presetID="42" presetClass="entr" presetSubtype="0" fill="hold" nodeType="withEffect">
                  <p:stCondLst>
                    <p:cond delay="3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  <p:anim calcmode="lin" valueType="num">
                      <p:cBhvr>
                        <p:cTn dur="500" fill="hold"/>
                        <p:tgtEl>
                          <p:spTgt spid="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4">
            <p:tnLst>
              <p:par>
                <p:cTn presetID="42" presetClass="entr" presetSubtype="0" fill="hold" nodeType="withEffect">
                  <p:stCondLst>
                    <p:cond delay="3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  <p:anim calcmode="lin" valueType="num">
                      <p:cBhvr>
                        <p:cTn dur="500" fill="hold"/>
                        <p:tgtEl>
                          <p:spTgt spid="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5">
            <p:tnLst>
              <p:par>
                <p:cTn presetID="42" presetClass="entr" presetSubtype="0" fill="hold" nodeType="withEffect">
                  <p:stCondLst>
                    <p:cond delay="3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  <p:anim calcmode="lin" valueType="num">
                      <p:cBhvr>
                        <p:cTn dur="500" fill="hold"/>
                        <p:tgtEl>
                          <p:spTgt spid="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8" grpId="0" build="p">
        <p:tmplLst>
          <p:tmpl lvl="1">
            <p:tnLst>
              <p:par>
                <p:cTn presetID="42" presetClass="entr" presetSubtype="0" fill="hold" nodeType="withEffect">
                  <p:stCondLst>
                    <p:cond delay="3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300"/>
                        <p:tgtEl>
                          <p:spTgt spid="18"/>
                        </p:tgtEl>
                      </p:cBhvr>
                    </p:animEffect>
                    <p:anim calcmode="lin" valueType="num">
                      <p:cBhvr>
                        <p:cTn dur="300" fill="hold"/>
                        <p:tgtEl>
                          <p:spTgt spid="18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300" fill="hold"/>
                        <p:tgtEl>
                          <p:spTgt spid="18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9" grpId="0"/>
      <p:bldP spid="24" grpId="0" build="p">
        <p:tmplLst>
          <p:tmpl lvl="1">
            <p:tnLst>
              <p:par>
                <p:cTn presetID="42" presetClass="entr" presetSubtype="0" fill="hold" nodeType="withEffect">
                  <p:stCondLst>
                    <p:cond delay="3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4"/>
                        </p:tgtEl>
                      </p:cBhvr>
                    </p:animEffect>
                    <p:anim calcmode="lin" valueType="num">
                      <p:cBhvr>
                        <p:cTn dur="500" fill="hold"/>
                        <p:tgtEl>
                          <p:spTgt spid="2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2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2">
            <p:tnLst>
              <p:par>
                <p:cTn presetID="42" presetClass="entr" presetSubtype="0" fill="hold" nodeType="withEffect">
                  <p:stCondLst>
                    <p:cond delay="3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4"/>
                        </p:tgtEl>
                      </p:cBhvr>
                    </p:animEffect>
                    <p:anim calcmode="lin" valueType="num">
                      <p:cBhvr>
                        <p:cTn dur="500" fill="hold"/>
                        <p:tgtEl>
                          <p:spTgt spid="2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2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3">
            <p:tnLst>
              <p:par>
                <p:cTn presetID="42" presetClass="entr" presetSubtype="0" fill="hold" nodeType="withEffect">
                  <p:stCondLst>
                    <p:cond delay="3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4"/>
                        </p:tgtEl>
                      </p:cBhvr>
                    </p:animEffect>
                    <p:anim calcmode="lin" valueType="num">
                      <p:cBhvr>
                        <p:cTn dur="500" fill="hold"/>
                        <p:tgtEl>
                          <p:spTgt spid="2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2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4">
            <p:tnLst>
              <p:par>
                <p:cTn presetID="42" presetClass="entr" presetSubtype="0" fill="hold" nodeType="withEffect">
                  <p:stCondLst>
                    <p:cond delay="3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4"/>
                        </p:tgtEl>
                      </p:cBhvr>
                    </p:animEffect>
                    <p:anim calcmode="lin" valueType="num">
                      <p:cBhvr>
                        <p:cTn dur="500" fill="hold"/>
                        <p:tgtEl>
                          <p:spTgt spid="2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2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5">
            <p:tnLst>
              <p:par>
                <p:cTn presetID="42" presetClass="entr" presetSubtype="0" fill="hold" nodeType="withEffect">
                  <p:stCondLst>
                    <p:cond delay="3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4"/>
                        </p:tgtEl>
                      </p:cBhvr>
                    </p:animEffect>
                    <p:anim calcmode="lin" valueType="num">
                      <p:cBhvr>
                        <p:cTn dur="500" fill="hold"/>
                        <p:tgtEl>
                          <p:spTgt spid="2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2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5" grpId="0" build="p">
        <p:tmplLst>
          <p:tmpl lvl="1">
            <p:tnLst>
              <p:par>
                <p:cTn presetID="42" presetClass="entr" presetSubtype="0" fill="hold" nodeType="withEffect">
                  <p:stCondLst>
                    <p:cond delay="3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5"/>
                        </p:tgtEl>
                      </p:cBhvr>
                    </p:animEffect>
                    <p:anim calcmode="lin" valueType="num">
                      <p:cBhvr>
                        <p:cTn dur="500" fill="hold"/>
                        <p:tgtEl>
                          <p:spTgt spid="25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25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2">
            <p:tnLst>
              <p:par>
                <p:cTn presetID="42" presetClass="entr" presetSubtype="0" fill="hold" nodeType="withEffect">
                  <p:stCondLst>
                    <p:cond delay="3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5"/>
                        </p:tgtEl>
                      </p:cBhvr>
                    </p:animEffect>
                    <p:anim calcmode="lin" valueType="num">
                      <p:cBhvr>
                        <p:cTn dur="500" fill="hold"/>
                        <p:tgtEl>
                          <p:spTgt spid="25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25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3">
            <p:tnLst>
              <p:par>
                <p:cTn presetID="42" presetClass="entr" presetSubtype="0" fill="hold" nodeType="withEffect">
                  <p:stCondLst>
                    <p:cond delay="3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5"/>
                        </p:tgtEl>
                      </p:cBhvr>
                    </p:animEffect>
                    <p:anim calcmode="lin" valueType="num">
                      <p:cBhvr>
                        <p:cTn dur="500" fill="hold"/>
                        <p:tgtEl>
                          <p:spTgt spid="25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25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4">
            <p:tnLst>
              <p:par>
                <p:cTn presetID="42" presetClass="entr" presetSubtype="0" fill="hold" nodeType="withEffect">
                  <p:stCondLst>
                    <p:cond delay="3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5"/>
                        </p:tgtEl>
                      </p:cBhvr>
                    </p:animEffect>
                    <p:anim calcmode="lin" valueType="num">
                      <p:cBhvr>
                        <p:cTn dur="500" fill="hold"/>
                        <p:tgtEl>
                          <p:spTgt spid="25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25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5">
            <p:tnLst>
              <p:par>
                <p:cTn presetID="42" presetClass="entr" presetSubtype="0" fill="hold" nodeType="withEffect">
                  <p:stCondLst>
                    <p:cond delay="3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5"/>
                        </p:tgtEl>
                      </p:cBhvr>
                    </p:animEffect>
                    <p:anim calcmode="lin" valueType="num">
                      <p:cBhvr>
                        <p:cTn dur="500" fill="hold"/>
                        <p:tgtEl>
                          <p:spTgt spid="25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25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39190" y="593726"/>
            <a:ext cx="10515600" cy="849312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39190" y="1861283"/>
            <a:ext cx="10515600" cy="462453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211736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4" r:id="rId1"/>
    <p:sldLayoutId id="2147483697" r:id="rId2"/>
    <p:sldLayoutId id="2147483698" r:id="rId3"/>
    <p:sldLayoutId id="2147483649" r:id="rId4"/>
    <p:sldLayoutId id="2147483675" r:id="rId5"/>
    <p:sldLayoutId id="2147483685" r:id="rId6"/>
    <p:sldLayoutId id="2147483650" r:id="rId7"/>
    <p:sldLayoutId id="2147483661" r:id="rId8"/>
    <p:sldLayoutId id="2147483662" r:id="rId9"/>
    <p:sldLayoutId id="2147483688" r:id="rId10"/>
    <p:sldLayoutId id="2147483676" r:id="rId11"/>
    <p:sldLayoutId id="2147483677" r:id="rId12"/>
    <p:sldLayoutId id="2147483674" r:id="rId13"/>
    <p:sldLayoutId id="2147483679" r:id="rId14"/>
    <p:sldLayoutId id="2147483687" r:id="rId15"/>
    <p:sldLayoutId id="2147483680" r:id="rId16"/>
    <p:sldLayoutId id="2147483673" r:id="rId17"/>
    <p:sldLayoutId id="2147483666" r:id="rId18"/>
    <p:sldLayoutId id="2147483692" r:id="rId19"/>
    <p:sldLayoutId id="2147483693" r:id="rId20"/>
    <p:sldLayoutId id="2147483694" r:id="rId21"/>
    <p:sldLayoutId id="2147483696" r:id="rId22"/>
    <p:sldLayoutId id="2147483665" r:id="rId23"/>
    <p:sldLayoutId id="2147483682" r:id="rId24"/>
    <p:sldLayoutId id="2147483683" r:id="rId25"/>
    <p:sldLayoutId id="2147483686" r:id="rId26"/>
    <p:sldLayoutId id="2147483699" r:id="rId27"/>
    <p:sldLayoutId id="2147483700" r:id="rId28"/>
    <p:sldLayoutId id="2147483655" r:id="rId29"/>
    <p:sldLayoutId id="2147483670" r:id="rId30"/>
    <p:sldLayoutId id="2147483669" r:id="rId31"/>
    <p:sldLayoutId id="2147483671" r:id="rId32"/>
    <p:sldLayoutId id="2147483672" r:id="rId33"/>
    <p:sldLayoutId id="2147483695" r:id="rId34"/>
    <p:sldLayoutId id="2147483701" r:id="rId35"/>
    <p:sldLayoutId id="2147483702" r:id="rId36"/>
  </p:sldLayoutIdLst>
  <p:hf sldNum="0" hdr="0" dt="0"/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4800" b="1" kern="1200">
          <a:solidFill>
            <a:schemeClr val="tx2"/>
          </a:solidFill>
          <a:latin typeface="Arial Narrow" panose="020B0606020202030204" pitchFamily="34" charset="0"/>
          <a:ea typeface="+mj-ea"/>
          <a:cs typeface="Arial" panose="020B0604020202020204" pitchFamily="34" charset="0"/>
        </a:defRPr>
      </a:lvl1pPr>
    </p:titleStyle>
    <p:bodyStyle>
      <a:lvl1pPr marL="0" indent="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FontTx/>
        <a:buNone/>
        <a:defRPr sz="2000" kern="1200">
          <a:solidFill>
            <a:schemeClr val="tx1">
              <a:lumMod val="75000"/>
              <a:lumOff val="25000"/>
            </a:schemeClr>
          </a:solidFill>
          <a:latin typeface="Arial Narrow" panose="020B0606020202030204" pitchFamily="34" charset="0"/>
          <a:ea typeface="+mn-ea"/>
          <a:cs typeface="Arial" panose="020B0604020202020204" pitchFamily="34" charset="0"/>
        </a:defRPr>
      </a:lvl1pPr>
      <a:lvl2pPr marL="457200" indent="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FontTx/>
        <a:buNone/>
        <a:defRPr sz="1800" kern="1200">
          <a:solidFill>
            <a:schemeClr val="tx1">
              <a:lumMod val="75000"/>
              <a:lumOff val="25000"/>
            </a:schemeClr>
          </a:solidFill>
          <a:latin typeface="Arial Narrow" panose="020B0606020202030204" pitchFamily="34" charset="0"/>
          <a:ea typeface="+mn-ea"/>
          <a:cs typeface="Arial" panose="020B0604020202020204" pitchFamily="34" charset="0"/>
        </a:defRPr>
      </a:lvl2pPr>
      <a:lvl3pPr marL="914400" indent="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FontTx/>
        <a:buNone/>
        <a:defRPr sz="1600" kern="1200">
          <a:solidFill>
            <a:schemeClr val="tx1">
              <a:lumMod val="75000"/>
              <a:lumOff val="25000"/>
            </a:schemeClr>
          </a:solidFill>
          <a:latin typeface="Arial Narrow" panose="020B0606020202030204" pitchFamily="34" charset="0"/>
          <a:ea typeface="+mn-ea"/>
          <a:cs typeface="Arial" panose="020B0604020202020204" pitchFamily="34" charset="0"/>
        </a:defRPr>
      </a:lvl3pPr>
      <a:lvl4pPr marL="1371600" indent="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FontTx/>
        <a:buNone/>
        <a:defRPr sz="1400" kern="1200">
          <a:solidFill>
            <a:schemeClr val="tx1">
              <a:lumMod val="75000"/>
              <a:lumOff val="25000"/>
            </a:schemeClr>
          </a:solidFill>
          <a:latin typeface="Arial Narrow" panose="020B0606020202030204" pitchFamily="34" charset="0"/>
          <a:ea typeface="+mn-ea"/>
          <a:cs typeface="Arial" panose="020B0604020202020204" pitchFamily="34" charset="0"/>
        </a:defRPr>
      </a:lvl4pPr>
      <a:lvl5pPr marL="1828800" indent="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FontTx/>
        <a:buNone/>
        <a:defRPr sz="1200" kern="1200">
          <a:solidFill>
            <a:schemeClr val="tx1">
              <a:lumMod val="75000"/>
              <a:lumOff val="25000"/>
            </a:schemeClr>
          </a:solidFill>
          <a:latin typeface="Arial Narrow" panose="020B060602020203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sv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4638755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značba mesta vsebine 8">
            <a:extLst>
              <a:ext uri="{FF2B5EF4-FFF2-40B4-BE49-F238E27FC236}">
                <a16:creationId xmlns:a16="http://schemas.microsoft.com/office/drawing/2014/main" id="{60227290-6171-3CB5-0D0B-471C2ED563A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66750" y="1851233"/>
            <a:ext cx="11120808" cy="4592189"/>
          </a:xfrm>
        </p:spPr>
        <p:txBody>
          <a:bodyPr>
            <a:normAutofit fontScale="92500" lnSpcReduction="20000"/>
          </a:bodyPr>
          <a:lstStyle/>
          <a:p>
            <a:pPr marL="514350" indent="-514350" algn="just">
              <a:buFont typeface="+mj-lt"/>
              <a:buAutoNum type="arabicPeriod"/>
            </a:pPr>
            <a:r>
              <a:rPr lang="sl-SI" sz="2600" noProof="1">
                <a:solidFill>
                  <a:schemeClr val="tx1"/>
                </a:solidFill>
              </a:rPr>
              <a:t>Vlada nima ustreznih pooblastil, da s podzakonskim aktom, kot je uredba, omejujejo izvrševanje temeljnjih ustavnih pravic (pravica do zasebne lastnine in pravica do svobodne gospodarske pobude).</a:t>
            </a:r>
          </a:p>
          <a:p>
            <a:pPr marL="514350" indent="-514350" algn="just">
              <a:buFont typeface="+mj-lt"/>
              <a:buAutoNum type="arabicPeriod"/>
            </a:pPr>
            <a:r>
              <a:rPr lang="sl-SI" sz="2600" noProof="1">
                <a:solidFill>
                  <a:schemeClr val="tx1"/>
                </a:solidFill>
              </a:rPr>
              <a:t>Vse določbe predloga Uredbe PUN, ki predstavljajo poseg v pravice, zlasti ustavne pravice pravnih in fizičnih oseb oziroma nalagajo obveznosti, ki zmanjšujejo možnost uresničevanja ustavnih pravic, so neustavne.</a:t>
            </a:r>
          </a:p>
          <a:p>
            <a:pPr marL="514350" indent="-514350" algn="just">
              <a:buFont typeface="+mj-lt"/>
              <a:buAutoNum type="arabicPeriod"/>
            </a:pPr>
            <a:r>
              <a:rPr lang="en-US" sz="2600" noProof="1">
                <a:solidFill>
                  <a:schemeClr val="tx1"/>
                </a:solidFill>
              </a:rPr>
              <a:t>Tudi relativno podrobna ureditev v neki uredbi EU ne zadošča po slovenskem pravu, da vlada originarno ureja ukrepe, ki vsebinsko</a:t>
            </a:r>
            <a:r>
              <a:rPr lang="sl-SI" sz="2600" noProof="1">
                <a:solidFill>
                  <a:schemeClr val="tx1"/>
                </a:solidFill>
              </a:rPr>
              <a:t> </a:t>
            </a:r>
            <a:r>
              <a:rPr lang="en-US" sz="2600" noProof="1">
                <a:solidFill>
                  <a:schemeClr val="tx1"/>
                </a:solidFill>
              </a:rPr>
              <a:t>pomenijo omejevanje ustavnih pravic posameznikov in pravnih oseb.</a:t>
            </a:r>
            <a:endParaRPr lang="sl-SI" sz="2600" noProof="1">
              <a:solidFill>
                <a:schemeClr val="tx1"/>
              </a:solidFill>
            </a:endParaRPr>
          </a:p>
          <a:p>
            <a:pPr marL="514350" indent="-514350" algn="just">
              <a:buFont typeface="+mj-lt"/>
              <a:buAutoNum type="arabicPeriod"/>
            </a:pPr>
            <a:r>
              <a:rPr lang="sl-SI" sz="2600" noProof="1">
                <a:solidFill>
                  <a:schemeClr val="tx1"/>
                </a:solidFill>
              </a:rPr>
              <a:t>Če ukrepi kadarkoli v prihodnje postanejo zakoniti in v skladu z ustavo, je kmetom potrebno zagotoviti ustrezno odškodnino!</a:t>
            </a:r>
            <a:endParaRPr lang="en-US" sz="2600" noProof="1">
              <a:solidFill>
                <a:schemeClr val="tx1"/>
              </a:solidFill>
            </a:endParaRPr>
          </a:p>
          <a:p>
            <a:endParaRPr lang="en-US" b="1" noProof="1">
              <a:solidFill>
                <a:schemeClr val="tx1"/>
              </a:solidFill>
            </a:endParaRPr>
          </a:p>
          <a:p>
            <a:pPr marL="457200" indent="-457200">
              <a:buFont typeface="+mj-lt"/>
              <a:buAutoNum type="arabicPeriod"/>
            </a:pPr>
            <a:endParaRPr lang="en-US" b="1" noProof="1">
              <a:solidFill>
                <a:schemeClr val="tx1"/>
              </a:solidFill>
            </a:endParaRPr>
          </a:p>
          <a:p>
            <a:endParaRPr lang="en-US" noProof="1">
              <a:solidFill>
                <a:schemeClr val="tx1"/>
              </a:solidFill>
            </a:endParaRPr>
          </a:p>
          <a:p>
            <a:pPr marL="914400" lvl="1" indent="-457200">
              <a:buFont typeface="Wingdings" panose="05000000000000000000" pitchFamily="2" charset="2"/>
              <a:buChar char="Ø"/>
            </a:pPr>
            <a:endParaRPr lang="en-US" sz="500" noProof="1">
              <a:solidFill>
                <a:schemeClr val="tx1"/>
              </a:solidFill>
            </a:endParaRPr>
          </a:p>
          <a:p>
            <a:pPr marL="914400" lvl="1" indent="-457200">
              <a:buFont typeface="Wingdings" panose="05000000000000000000" pitchFamily="2" charset="2"/>
              <a:buChar char="Ø"/>
            </a:pPr>
            <a:endParaRPr lang="en-US" sz="1900" noProof="1">
              <a:solidFill>
                <a:schemeClr val="tx1"/>
              </a:solidFill>
            </a:endParaRPr>
          </a:p>
          <a:p>
            <a:pPr lvl="1"/>
            <a:endParaRPr lang="en-US" noProof="1">
              <a:solidFill>
                <a:schemeClr val="tx1"/>
              </a:solidFill>
            </a:endParaRPr>
          </a:p>
          <a:p>
            <a:pPr marL="914400" lvl="1" indent="-457200">
              <a:buFont typeface="Wingdings" panose="05000000000000000000" pitchFamily="2" charset="2"/>
              <a:buChar char="Ø"/>
            </a:pPr>
            <a:endParaRPr lang="en-US" noProof="1">
              <a:solidFill>
                <a:schemeClr val="tx1"/>
              </a:solidFill>
            </a:endParaRPr>
          </a:p>
          <a:p>
            <a:pPr marL="800100" lvl="1" indent="-342900">
              <a:buFont typeface="Wingdings" panose="05000000000000000000" pitchFamily="2" charset="2"/>
              <a:buChar char="Ø"/>
            </a:pPr>
            <a:endParaRPr lang="en-US" b="1" noProof="1">
              <a:solidFill>
                <a:schemeClr val="tx1"/>
              </a:solidFill>
            </a:endParaRPr>
          </a:p>
          <a:p>
            <a:pPr marL="914400" lvl="1" indent="-457200">
              <a:buFont typeface="Wingdings" panose="05000000000000000000" pitchFamily="2" charset="2"/>
              <a:buChar char="Ø"/>
            </a:pPr>
            <a:endParaRPr lang="en-US" noProof="1">
              <a:solidFill>
                <a:schemeClr val="tx1"/>
              </a:solidFill>
            </a:endParaRPr>
          </a:p>
          <a:p>
            <a:pPr marL="800100" lvl="1" indent="-342900">
              <a:buFont typeface="Wingdings" panose="05000000000000000000" pitchFamily="2" charset="2"/>
              <a:buChar char="Ø"/>
            </a:pPr>
            <a:endParaRPr lang="en-US" i="1" noProof="1">
              <a:solidFill>
                <a:schemeClr val="tx1"/>
              </a:solidFill>
            </a:endParaRPr>
          </a:p>
          <a:p>
            <a:endParaRPr lang="en-US" i="1" noProof="1"/>
          </a:p>
        </p:txBody>
      </p:sp>
      <p:sp>
        <p:nvSpPr>
          <p:cNvPr id="3" name="Podnaslov 2">
            <a:extLst>
              <a:ext uri="{FF2B5EF4-FFF2-40B4-BE49-F238E27FC236}">
                <a16:creationId xmlns:a16="http://schemas.microsoft.com/office/drawing/2014/main" id="{CF6D004C-D620-1BC0-6281-F66B397D4EEA}"/>
              </a:ext>
            </a:extLst>
          </p:cNvPr>
          <p:cNvSpPr>
            <a:spLocks noGrp="1"/>
          </p:cNvSpPr>
          <p:nvPr>
            <p:ph type="subTitle" idx="10"/>
          </p:nvPr>
        </p:nvSpPr>
        <p:spPr>
          <a:xfrm>
            <a:off x="690192" y="1140796"/>
            <a:ext cx="10835058" cy="484187"/>
          </a:xfrm>
        </p:spPr>
        <p:txBody>
          <a:bodyPr>
            <a:normAutofit lnSpcReduction="10000"/>
          </a:bodyPr>
          <a:lstStyle/>
          <a:p>
            <a:r>
              <a:rPr lang="sl-SI" b="1" dirty="0"/>
              <a:t>KLJUČNE UGOTOVITVE</a:t>
            </a:r>
          </a:p>
        </p:txBody>
      </p:sp>
      <p:sp>
        <p:nvSpPr>
          <p:cNvPr id="12" name="Naslov 11">
            <a:extLst>
              <a:ext uri="{FF2B5EF4-FFF2-40B4-BE49-F238E27FC236}">
                <a16:creationId xmlns:a16="http://schemas.microsoft.com/office/drawing/2014/main" id="{98053A8D-A5B2-7285-ECC1-0B5937690BB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66750" y="457732"/>
            <a:ext cx="10835058" cy="925158"/>
          </a:xfrm>
        </p:spPr>
        <p:txBody>
          <a:bodyPr>
            <a:noAutofit/>
          </a:bodyPr>
          <a:lstStyle/>
          <a:p>
            <a:r>
              <a:rPr lang="en-US" sz="3600" dirty="0"/>
              <a:t>MNEN</a:t>
            </a:r>
            <a:r>
              <a:rPr lang="sl-SI" sz="3600" dirty="0"/>
              <a:t>JE INŠTITUTA ZA JAVNO UPRAVO</a:t>
            </a:r>
          </a:p>
        </p:txBody>
      </p:sp>
    </p:spTree>
    <p:extLst>
      <p:ext uri="{BB962C8B-B14F-4D97-AF65-F5344CB8AC3E}">
        <p14:creationId xmlns:p14="http://schemas.microsoft.com/office/powerpoint/2010/main" val="399310845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značba mesta vsebine 8">
            <a:extLst>
              <a:ext uri="{FF2B5EF4-FFF2-40B4-BE49-F238E27FC236}">
                <a16:creationId xmlns:a16="http://schemas.microsoft.com/office/drawing/2014/main" id="{60227290-6171-3CB5-0D0B-471C2ED563A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66750" y="2370966"/>
            <a:ext cx="11120808" cy="4072456"/>
          </a:xfrm>
        </p:spPr>
        <p:txBody>
          <a:bodyPr>
            <a:normAutofit/>
          </a:bodyPr>
          <a:lstStyle/>
          <a:p>
            <a:pPr algn="just"/>
            <a:r>
              <a:rPr lang="en-US" b="1" noProof="1">
                <a:solidFill>
                  <a:schemeClr val="tx1"/>
                </a:solidFill>
              </a:rPr>
              <a:t>Kmetje in druge osebe, ki jih prizadenejo ukrepi Uredbe PUN, če bo sprejeta in uveljavljena, lahko v enem letu od njene uveljavitve vložijo pobudo za oceno njene ustavnosti in zakonitosti ter hkrati predlagajo Ustavnemu sodišču, da do končne odločitve zadrži njeno izvajanje.</a:t>
            </a:r>
          </a:p>
          <a:p>
            <a:pPr algn="just"/>
            <a:endParaRPr lang="en-US" b="1" noProof="1">
              <a:solidFill>
                <a:schemeClr val="tx1"/>
              </a:solidFill>
            </a:endParaRPr>
          </a:p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en-US" noProof="1">
                <a:solidFill>
                  <a:schemeClr val="tx1"/>
                </a:solidFill>
              </a:rPr>
              <a:t>Po mnenju  avtorjev je namreč mogoče izkazati, da škoda, povzročena z izvrševanjem Uredbe PUN presega morebitne škodljive posledice, če do izvrševanja Uredbe PUN ne pride.</a:t>
            </a:r>
          </a:p>
          <a:p>
            <a:endParaRPr lang="en-US" noProof="1">
              <a:solidFill>
                <a:schemeClr val="tx1"/>
              </a:solidFill>
            </a:endParaRPr>
          </a:p>
          <a:p>
            <a:r>
              <a:rPr lang="en-US" noProof="1">
                <a:solidFill>
                  <a:schemeClr val="tx1"/>
                </a:solidFill>
              </a:rPr>
              <a:t> </a:t>
            </a:r>
          </a:p>
          <a:p>
            <a:endParaRPr lang="en-US" noProof="1">
              <a:solidFill>
                <a:schemeClr val="tx1"/>
              </a:solidFill>
            </a:endParaRPr>
          </a:p>
          <a:p>
            <a:pPr marL="457200" indent="-457200">
              <a:buFont typeface="+mj-lt"/>
              <a:buAutoNum type="arabicPeriod"/>
            </a:pPr>
            <a:endParaRPr lang="en-US" b="1" noProof="1">
              <a:solidFill>
                <a:schemeClr val="tx1"/>
              </a:solidFill>
            </a:endParaRPr>
          </a:p>
          <a:p>
            <a:endParaRPr lang="en-US" noProof="1">
              <a:solidFill>
                <a:schemeClr val="tx1"/>
              </a:solidFill>
            </a:endParaRPr>
          </a:p>
          <a:p>
            <a:pPr marL="914400" lvl="1" indent="-457200">
              <a:buFont typeface="Wingdings" panose="05000000000000000000" pitchFamily="2" charset="2"/>
              <a:buChar char="Ø"/>
            </a:pPr>
            <a:endParaRPr lang="en-US" sz="500" noProof="1">
              <a:solidFill>
                <a:schemeClr val="tx1"/>
              </a:solidFill>
            </a:endParaRPr>
          </a:p>
          <a:p>
            <a:pPr marL="914400" lvl="1" indent="-457200">
              <a:buFont typeface="Wingdings" panose="05000000000000000000" pitchFamily="2" charset="2"/>
              <a:buChar char="Ø"/>
            </a:pPr>
            <a:endParaRPr lang="en-US" sz="1900" noProof="1">
              <a:solidFill>
                <a:schemeClr val="tx1"/>
              </a:solidFill>
            </a:endParaRPr>
          </a:p>
          <a:p>
            <a:pPr lvl="1"/>
            <a:endParaRPr lang="en-US" noProof="1">
              <a:solidFill>
                <a:schemeClr val="tx1"/>
              </a:solidFill>
            </a:endParaRPr>
          </a:p>
          <a:p>
            <a:pPr marL="914400" lvl="1" indent="-457200">
              <a:buFont typeface="Wingdings" panose="05000000000000000000" pitchFamily="2" charset="2"/>
              <a:buChar char="Ø"/>
            </a:pPr>
            <a:endParaRPr lang="en-US" noProof="1">
              <a:solidFill>
                <a:schemeClr val="tx1"/>
              </a:solidFill>
            </a:endParaRPr>
          </a:p>
          <a:p>
            <a:pPr marL="800100" lvl="1" indent="-342900">
              <a:buFont typeface="Wingdings" panose="05000000000000000000" pitchFamily="2" charset="2"/>
              <a:buChar char="Ø"/>
            </a:pPr>
            <a:endParaRPr lang="en-US" b="1" noProof="1">
              <a:solidFill>
                <a:schemeClr val="tx1"/>
              </a:solidFill>
            </a:endParaRPr>
          </a:p>
          <a:p>
            <a:pPr marL="914400" lvl="1" indent="-457200">
              <a:buFont typeface="Wingdings" panose="05000000000000000000" pitchFamily="2" charset="2"/>
              <a:buChar char="Ø"/>
            </a:pPr>
            <a:endParaRPr lang="en-US" noProof="1">
              <a:solidFill>
                <a:schemeClr val="tx1"/>
              </a:solidFill>
            </a:endParaRPr>
          </a:p>
          <a:p>
            <a:pPr marL="800100" lvl="1" indent="-342900">
              <a:buFont typeface="Wingdings" panose="05000000000000000000" pitchFamily="2" charset="2"/>
              <a:buChar char="Ø"/>
            </a:pPr>
            <a:endParaRPr lang="en-US" i="1" noProof="1">
              <a:solidFill>
                <a:schemeClr val="tx1"/>
              </a:solidFill>
            </a:endParaRPr>
          </a:p>
          <a:p>
            <a:endParaRPr lang="en-US" i="1" noProof="1"/>
          </a:p>
        </p:txBody>
      </p:sp>
      <p:sp>
        <p:nvSpPr>
          <p:cNvPr id="3" name="Podnaslov 2">
            <a:extLst>
              <a:ext uri="{FF2B5EF4-FFF2-40B4-BE49-F238E27FC236}">
                <a16:creationId xmlns:a16="http://schemas.microsoft.com/office/drawing/2014/main" id="{CF6D004C-D620-1BC0-6281-F66B397D4EEA}"/>
              </a:ext>
            </a:extLst>
          </p:cNvPr>
          <p:cNvSpPr>
            <a:spLocks noGrp="1"/>
          </p:cNvSpPr>
          <p:nvPr>
            <p:ph type="subTitle" idx="10"/>
          </p:nvPr>
        </p:nvSpPr>
        <p:spPr>
          <a:xfrm>
            <a:off x="690192" y="1112192"/>
            <a:ext cx="10835058" cy="484187"/>
          </a:xfrm>
        </p:spPr>
        <p:txBody>
          <a:bodyPr>
            <a:normAutofit lnSpcReduction="10000"/>
          </a:bodyPr>
          <a:lstStyle/>
          <a:p>
            <a:r>
              <a:rPr lang="en-US" b="1" dirty="0"/>
              <a:t>SODNO VARSTVO</a:t>
            </a:r>
            <a:endParaRPr lang="sl-SI" b="1" dirty="0"/>
          </a:p>
        </p:txBody>
      </p:sp>
      <p:sp>
        <p:nvSpPr>
          <p:cNvPr id="12" name="Naslov 11">
            <a:extLst>
              <a:ext uri="{FF2B5EF4-FFF2-40B4-BE49-F238E27FC236}">
                <a16:creationId xmlns:a16="http://schemas.microsoft.com/office/drawing/2014/main" id="{98053A8D-A5B2-7285-ECC1-0B5937690BB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66750" y="544817"/>
            <a:ext cx="10835058" cy="925158"/>
          </a:xfrm>
        </p:spPr>
        <p:txBody>
          <a:bodyPr>
            <a:noAutofit/>
          </a:bodyPr>
          <a:lstStyle/>
          <a:p>
            <a:r>
              <a:rPr lang="en-US" sz="3600" dirty="0"/>
              <a:t>MNEN</a:t>
            </a:r>
            <a:r>
              <a:rPr lang="sl-SI" sz="3600" dirty="0"/>
              <a:t>JE INŠTITUTA ZA JAVNO UPRAVO</a:t>
            </a:r>
          </a:p>
        </p:txBody>
      </p:sp>
    </p:spTree>
    <p:extLst>
      <p:ext uri="{BB962C8B-B14F-4D97-AF65-F5344CB8AC3E}">
        <p14:creationId xmlns:p14="http://schemas.microsoft.com/office/powerpoint/2010/main" val="50671530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4" name="Označba mesta slike 3" descr="Slika, ki vsebuje besede na prostem, trava, gora, narava&#10;&#10;Opis je samodejno ustvarjen">
            <a:extLst>
              <a:ext uri="{FF2B5EF4-FFF2-40B4-BE49-F238E27FC236}">
                <a16:creationId xmlns:a16="http://schemas.microsoft.com/office/drawing/2014/main" id="{5BDA44B1-D25E-E57C-45C0-E25B1C00E62C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480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243252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ctrTitle"/>
          </p:nvPr>
        </p:nvSpPr>
        <p:spPr>
          <a:xfrm>
            <a:off x="690192" y="1901325"/>
            <a:ext cx="9607043" cy="1736912"/>
          </a:xfrm>
        </p:spPr>
        <p:txBody>
          <a:bodyPr>
            <a:normAutofit/>
          </a:bodyPr>
          <a:lstStyle/>
          <a:p>
            <a:r>
              <a:rPr lang="sl-SI" sz="4400" dirty="0"/>
              <a:t>Ustavnost in zakonitost</a:t>
            </a:r>
            <a:br>
              <a:rPr lang="sl-SI" sz="4400" dirty="0"/>
            </a:br>
            <a:r>
              <a:rPr lang="sl-SI" sz="4400" dirty="0"/>
              <a:t>predloga Uredbe PUN </a:t>
            </a:r>
            <a:endParaRPr lang="en-GB" sz="4400" dirty="0"/>
          </a:p>
        </p:txBody>
      </p:sp>
      <p:sp>
        <p:nvSpPr>
          <p:cNvPr id="8" name="Subtitle 7"/>
          <p:cNvSpPr>
            <a:spLocks noGrp="1"/>
          </p:cNvSpPr>
          <p:nvPr>
            <p:ph type="subTitle" idx="1"/>
          </p:nvPr>
        </p:nvSpPr>
        <p:spPr>
          <a:xfrm>
            <a:off x="690193" y="4012117"/>
            <a:ext cx="8958774" cy="716832"/>
          </a:xfrm>
        </p:spPr>
        <p:txBody>
          <a:bodyPr>
            <a:noAutofit/>
          </a:bodyPr>
          <a:lstStyle/>
          <a:p>
            <a:r>
              <a:rPr lang="sl-SI" sz="2000" b="1" dirty="0"/>
              <a:t>Mnenje Inštituta za javno upravo pri Pravni fakulteti glede zakonitosti predpisovanja omejitev, ki jih za kmetijska zemljišča na Ljubljanskem barju uvaja predlog Uredbe o upravljanju območij Natura 2000 za obdobje 2023-2028</a:t>
            </a:r>
            <a:endParaRPr lang="en-GB" sz="2000" b="1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sl-SI" dirty="0"/>
              <a:t>Borut Florjančič, predsednik ZZS</a:t>
            </a:r>
            <a:endParaRPr lang="en-GB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1"/>
          </p:nvPr>
        </p:nvSpPr>
        <p:spPr/>
        <p:txBody>
          <a:bodyPr>
            <a:normAutofit lnSpcReduction="10000"/>
          </a:bodyPr>
          <a:lstStyle/>
          <a:p>
            <a:r>
              <a:rPr lang="sl-SI" dirty="0">
                <a:solidFill>
                  <a:schemeClr val="tx1"/>
                </a:solidFill>
              </a:rPr>
              <a:t>Ig, 5. junij 2023</a:t>
            </a:r>
            <a:endParaRPr lang="en-GB" dirty="0">
              <a:solidFill>
                <a:schemeClr val="tx1"/>
              </a:solidFill>
            </a:endParaRPr>
          </a:p>
        </p:txBody>
      </p:sp>
      <p:pic>
        <p:nvPicPr>
          <p:cNvPr id="6" name="Picture Placeholder 5">
            <a:extLst>
              <a:ext uri="{FF2B5EF4-FFF2-40B4-BE49-F238E27FC236}">
                <a16:creationId xmlns:a16="http://schemas.microsoft.com/office/drawing/2014/main" id="{543536F5-ED58-4F6B-AEF0-C920C895D09D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/>
        </p:blipFill>
        <p:spPr>
          <a:xfrm>
            <a:off x="690193" y="3768027"/>
            <a:ext cx="666750" cy="114300"/>
          </a:xfrm>
        </p:spPr>
      </p:pic>
    </p:spTree>
    <p:extLst>
      <p:ext uri="{BB962C8B-B14F-4D97-AF65-F5344CB8AC3E}">
        <p14:creationId xmlns:p14="http://schemas.microsoft.com/office/powerpoint/2010/main" val="226127838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značba mesta vsebine 8">
            <a:extLst>
              <a:ext uri="{FF2B5EF4-FFF2-40B4-BE49-F238E27FC236}">
                <a16:creationId xmlns:a16="http://schemas.microsoft.com/office/drawing/2014/main" id="{60227290-6171-3CB5-0D0B-471C2ED563A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56804" y="1639687"/>
            <a:ext cx="10835058" cy="4403831"/>
          </a:xfrm>
        </p:spPr>
        <p:txBody>
          <a:bodyPr>
            <a:normAutofit/>
          </a:bodyPr>
          <a:lstStyle/>
          <a:p>
            <a:pPr marL="342900" indent="-342900">
              <a:buFont typeface="Wingdings" panose="05000000000000000000" pitchFamily="2" charset="2"/>
              <a:buChar char="§"/>
            </a:pPr>
            <a:r>
              <a:rPr lang="sl-SI" sz="3000" b="1" dirty="0">
                <a:solidFill>
                  <a:schemeClr val="tx1"/>
                </a:solidFill>
              </a:rPr>
              <a:t>Mnenje Ministrstva za naravne vire in prostor</a:t>
            </a:r>
          </a:p>
          <a:p>
            <a:r>
              <a:rPr lang="sl-SI" i="1" dirty="0">
                <a:solidFill>
                  <a:schemeClr val="tx1"/>
                </a:solidFill>
              </a:rPr>
              <a:t>ZZS na prvem sestanku z MKGP in MNVP zahtevala pravno pojasnilo pristojnega ministrstva glede zakonitosti  postopka predpisovanja režima, ki upravičuje poseganje v lastninsko pravico in pravico do svobodne gospodarske pobude v okviru upravljanja programa Natura 2000.</a:t>
            </a:r>
          </a:p>
          <a:p>
            <a:endParaRPr lang="sl-SI" i="1" dirty="0">
              <a:solidFill>
                <a:schemeClr val="tx1"/>
              </a:solidFill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rgbClr val="006372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sl-SI" sz="30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Arial" panose="020B0604020202020204" pitchFamily="34" charset="0"/>
              </a:rPr>
              <a:t>Mnenje Inštituta za javno upravo pri Pravni fakulteti v Ljubljani</a:t>
            </a:r>
          </a:p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rgbClr val="006372"/>
              </a:buClr>
              <a:buSzTx/>
              <a:buFontTx/>
              <a:buNone/>
              <a:tabLst/>
              <a:defRPr/>
            </a:pPr>
            <a:r>
              <a:rPr kumimoji="0" lang="sl-SI" sz="2000" b="0" i="1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Arial" panose="020B0604020202020204" pitchFamily="34" charset="0"/>
              </a:rPr>
              <a:t>ZZS naročila izdelavo pravnega mnenja o nekaterih pravnih vprašanjih, zvezanih z omejitvami, ki jih za kmetijska zemljišča na Ljubljanskem barju uvaja predlog Uredbe o upravljanju območij Natura 2000 za obdobje 2023-2028 (št. 007/22/2023, EVA: 2023-2560-004, v nadaljevanju : Uredba PUN).</a:t>
            </a:r>
          </a:p>
          <a:p>
            <a:endParaRPr lang="sl-SI" i="1" dirty="0"/>
          </a:p>
          <a:p>
            <a:endParaRPr lang="sl-SI" i="1" dirty="0"/>
          </a:p>
        </p:txBody>
      </p:sp>
      <p:sp>
        <p:nvSpPr>
          <p:cNvPr id="12" name="Naslov 11">
            <a:extLst>
              <a:ext uri="{FF2B5EF4-FFF2-40B4-BE49-F238E27FC236}">
                <a16:creationId xmlns:a16="http://schemas.microsoft.com/office/drawing/2014/main" id="{98053A8D-A5B2-7285-ECC1-0B5937690BB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sl-SI" sz="3600" dirty="0"/>
              <a:t>DVE NASPROTUJOČI MNENJI</a:t>
            </a:r>
          </a:p>
        </p:txBody>
      </p:sp>
    </p:spTree>
    <p:extLst>
      <p:ext uri="{BB962C8B-B14F-4D97-AF65-F5344CB8AC3E}">
        <p14:creationId xmlns:p14="http://schemas.microsoft.com/office/powerpoint/2010/main" val="20382532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značba mesta vsebine 8">
            <a:extLst>
              <a:ext uri="{FF2B5EF4-FFF2-40B4-BE49-F238E27FC236}">
                <a16:creationId xmlns:a16="http://schemas.microsoft.com/office/drawing/2014/main" id="{60227290-6171-3CB5-0D0B-471C2ED563A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8470" y="1950182"/>
            <a:ext cx="11233005" cy="4475978"/>
          </a:xfrm>
        </p:spPr>
        <p:txBody>
          <a:bodyPr>
            <a:normAutofit/>
          </a:bodyPr>
          <a:lstStyle/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2500" noProof="1">
                <a:solidFill>
                  <a:schemeClr val="tx1"/>
                </a:solidFill>
              </a:rPr>
              <a:t>Ugotavljajo, da uzakonitev ravnanj in omejitev v Uredbi PUN pomeni poseg v svobodno gospodarsko pobudo (74. člen Ustave) in lastninska upravičenja (33. člen Ustave).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endParaRPr lang="en-US" sz="1000" noProof="1">
              <a:solidFill>
                <a:schemeClr val="tx1"/>
              </a:solidFill>
            </a:endParaRP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2500" noProof="1">
                <a:solidFill>
                  <a:schemeClr val="tx1"/>
                </a:solidFill>
              </a:rPr>
              <a:t>Vendar, je sprejem omejitev sorazmeren in zakonit. Zakonit je tudi postopek v skladu s katerim se sprejema Uredba PUN.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endParaRPr lang="en-US" sz="1000" noProof="1">
              <a:solidFill>
                <a:schemeClr val="tx1"/>
              </a:solidFill>
            </a:endParaRP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2500" noProof="1">
                <a:solidFill>
                  <a:schemeClr val="tx1"/>
                </a:solidFill>
              </a:rPr>
              <a:t>Menijo, da predlagani poseg vzdrži ustavnopravno presojo sorazmernosti posega, saj so predlagane omejitve strokovno utemeljeno nujno potrebne za doseganje varstvenih ciljev na predmetnem območju.</a:t>
            </a:r>
          </a:p>
          <a:p>
            <a:endParaRPr lang="en-US" sz="500" b="1" noProof="1">
              <a:solidFill>
                <a:schemeClr val="tx1"/>
              </a:solidFill>
            </a:endParaRPr>
          </a:p>
          <a:p>
            <a:pPr marL="1257300" lvl="2" indent="-342900">
              <a:buFont typeface="Wingdings" panose="05000000000000000000" pitchFamily="2" charset="2"/>
              <a:buChar char="Ø"/>
            </a:pPr>
            <a:endParaRPr lang="en-US" sz="2100" noProof="1">
              <a:solidFill>
                <a:schemeClr val="tx1"/>
              </a:solidFill>
            </a:endParaRPr>
          </a:p>
          <a:p>
            <a:pPr lvl="1"/>
            <a:endParaRPr lang="en-US" sz="2300" b="1" noProof="1">
              <a:solidFill>
                <a:schemeClr val="tx1"/>
              </a:solidFill>
            </a:endParaRPr>
          </a:p>
          <a:p>
            <a:endParaRPr lang="sl-SI" sz="2500" b="1" dirty="0">
              <a:solidFill>
                <a:schemeClr val="tx1"/>
              </a:solidFill>
            </a:endParaRPr>
          </a:p>
          <a:p>
            <a:endParaRPr lang="sl-SI" i="1" dirty="0"/>
          </a:p>
          <a:p>
            <a:endParaRPr lang="sl-SI" i="1" dirty="0"/>
          </a:p>
          <a:p>
            <a:endParaRPr lang="sl-SI" i="1" dirty="0"/>
          </a:p>
        </p:txBody>
      </p:sp>
      <p:sp>
        <p:nvSpPr>
          <p:cNvPr id="3" name="Podnaslov 2">
            <a:extLst>
              <a:ext uri="{FF2B5EF4-FFF2-40B4-BE49-F238E27FC236}">
                <a16:creationId xmlns:a16="http://schemas.microsoft.com/office/drawing/2014/main" id="{CF6D004C-D620-1BC0-6281-F66B397D4EEA}"/>
              </a:ext>
            </a:extLst>
          </p:cNvPr>
          <p:cNvSpPr>
            <a:spLocks noGrp="1"/>
          </p:cNvSpPr>
          <p:nvPr>
            <p:ph type="subTitle" idx="10"/>
          </p:nvPr>
        </p:nvSpPr>
        <p:spPr>
          <a:xfrm>
            <a:off x="690192" y="1238597"/>
            <a:ext cx="10835058" cy="484187"/>
          </a:xfrm>
        </p:spPr>
        <p:txBody>
          <a:bodyPr>
            <a:normAutofit lnSpcReduction="10000"/>
          </a:bodyPr>
          <a:lstStyle/>
          <a:p>
            <a:r>
              <a:rPr lang="en-US" b="1" noProof="1"/>
              <a:t>Povzetek (nepodpisanega) odgovora</a:t>
            </a:r>
          </a:p>
        </p:txBody>
      </p:sp>
      <p:sp>
        <p:nvSpPr>
          <p:cNvPr id="12" name="Naslov 11">
            <a:extLst>
              <a:ext uri="{FF2B5EF4-FFF2-40B4-BE49-F238E27FC236}">
                <a16:creationId xmlns:a16="http://schemas.microsoft.com/office/drawing/2014/main" id="{98053A8D-A5B2-7285-ECC1-0B5937690BB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sl-SI" sz="3600" dirty="0"/>
              <a:t>MNENJE MINISTRSTVA ZA NARAVNE VIRE IN PROSTOR</a:t>
            </a:r>
          </a:p>
        </p:txBody>
      </p:sp>
    </p:spTree>
    <p:extLst>
      <p:ext uri="{BB962C8B-B14F-4D97-AF65-F5344CB8AC3E}">
        <p14:creationId xmlns:p14="http://schemas.microsoft.com/office/powerpoint/2010/main" val="332916716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značba mesta vsebine 8">
            <a:extLst>
              <a:ext uri="{FF2B5EF4-FFF2-40B4-BE49-F238E27FC236}">
                <a16:creationId xmlns:a16="http://schemas.microsoft.com/office/drawing/2014/main" id="{60227290-6171-3CB5-0D0B-471C2ED563A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5596" y="2579915"/>
            <a:ext cx="11120808" cy="4592189"/>
          </a:xfrm>
        </p:spPr>
        <p:txBody>
          <a:bodyPr>
            <a:normAutofit/>
          </a:bodyPr>
          <a:lstStyle/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sl-SI" sz="3000" dirty="0">
                <a:solidFill>
                  <a:schemeClr val="tx1"/>
                </a:solidFill>
              </a:rPr>
              <a:t>Omejitve kmetovanja na območju Ljubljanskega barja iz 5. člena predloga Uredbe PUN bistveno spreminjajo dosedanjo kmetijsko prakso na kmetijskih zemljiščih v Ljubljanskem barju na način, da številne dejavnosti ne bodo več dovoljene oz. bodo dovoljene pod strogimi pogoji.  </a:t>
            </a: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sl-SI" sz="3000" dirty="0">
                <a:solidFill>
                  <a:schemeClr val="tx1"/>
                </a:solidFill>
              </a:rPr>
              <a:t>V postopku presoje ustavnosti Uredbe PUN je bilo ugotovljeno, da že določbe Zakona o ohranjanju narave niso v skladu z Ustavo Republike Slovenije</a:t>
            </a:r>
            <a:r>
              <a:rPr lang="sl-SI" sz="3100" dirty="0">
                <a:solidFill>
                  <a:schemeClr val="tx1"/>
                </a:solidFill>
              </a:rPr>
              <a:t>.</a:t>
            </a:r>
            <a:endParaRPr lang="sl-SI" sz="3100" b="1" dirty="0">
              <a:solidFill>
                <a:schemeClr val="tx1"/>
              </a:solidFill>
            </a:endParaRPr>
          </a:p>
          <a:p>
            <a:endParaRPr lang="sl-SI" i="1" dirty="0">
              <a:solidFill>
                <a:schemeClr val="tx1"/>
              </a:solidFill>
            </a:endParaRPr>
          </a:p>
          <a:p>
            <a:endParaRPr lang="sl-SI" i="1" dirty="0"/>
          </a:p>
        </p:txBody>
      </p:sp>
      <p:sp>
        <p:nvSpPr>
          <p:cNvPr id="3" name="Podnaslov 2">
            <a:extLst>
              <a:ext uri="{FF2B5EF4-FFF2-40B4-BE49-F238E27FC236}">
                <a16:creationId xmlns:a16="http://schemas.microsoft.com/office/drawing/2014/main" id="{CF6D004C-D620-1BC0-6281-F66B397D4EEA}"/>
              </a:ext>
            </a:extLst>
          </p:cNvPr>
          <p:cNvSpPr>
            <a:spLocks noGrp="1"/>
          </p:cNvSpPr>
          <p:nvPr>
            <p:ph type="subTitle" idx="10"/>
          </p:nvPr>
        </p:nvSpPr>
        <p:spPr>
          <a:xfrm>
            <a:off x="678471" y="1617222"/>
            <a:ext cx="11252272" cy="799407"/>
          </a:xfrm>
        </p:spPr>
        <p:txBody>
          <a:bodyPr>
            <a:normAutofit fontScale="92500" lnSpcReduction="10000"/>
          </a:bodyPr>
          <a:lstStyle/>
          <a:p>
            <a:pPr algn="just"/>
            <a:r>
              <a:rPr lang="sl-SI" b="1" dirty="0"/>
              <a:t>Avtorja: dr. Rajko Pirnat, redni profesor na Pravni fakulteti v Ljubljani in dr. Katja Štemberger, asistentka na Pravni fakulteti v Ljubljani</a:t>
            </a:r>
          </a:p>
        </p:txBody>
      </p:sp>
      <p:sp>
        <p:nvSpPr>
          <p:cNvPr id="12" name="Naslov 11">
            <a:extLst>
              <a:ext uri="{FF2B5EF4-FFF2-40B4-BE49-F238E27FC236}">
                <a16:creationId xmlns:a16="http://schemas.microsoft.com/office/drawing/2014/main" id="{98053A8D-A5B2-7285-ECC1-0B5937690BB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78471" y="413206"/>
            <a:ext cx="10835058" cy="925158"/>
          </a:xfrm>
        </p:spPr>
        <p:txBody>
          <a:bodyPr>
            <a:noAutofit/>
          </a:bodyPr>
          <a:lstStyle/>
          <a:p>
            <a:r>
              <a:rPr lang="sl-SI" sz="3600" dirty="0"/>
              <a:t>MNENJE INŠTITUTA ZA JAVNO UPRAVO PRI PRAVNI FAKULTETI V LJUBLJANI</a:t>
            </a:r>
          </a:p>
        </p:txBody>
      </p:sp>
    </p:spTree>
    <p:extLst>
      <p:ext uri="{BB962C8B-B14F-4D97-AF65-F5344CB8AC3E}">
        <p14:creationId xmlns:p14="http://schemas.microsoft.com/office/powerpoint/2010/main" val="54732910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značba mesta vsebine 8">
            <a:extLst>
              <a:ext uri="{FF2B5EF4-FFF2-40B4-BE49-F238E27FC236}">
                <a16:creationId xmlns:a16="http://schemas.microsoft.com/office/drawing/2014/main" id="{60227290-6171-3CB5-0D0B-471C2ED563A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66750" y="1962270"/>
            <a:ext cx="11120808" cy="4592189"/>
          </a:xfrm>
        </p:spPr>
        <p:txBody>
          <a:bodyPr>
            <a:normAutofit fontScale="85000" lnSpcReduction="20000"/>
          </a:bodyPr>
          <a:lstStyle/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sl-SI" sz="2300" b="1" noProof="1">
                <a:solidFill>
                  <a:schemeClr val="tx1"/>
                </a:solidFill>
              </a:rPr>
              <a:t>Določbe zakona, ki Vladi RS dajejo pooblastilo, da s podzakonskim aktom posega v človenkove pravice in temeljne svoboščine (33., 94/V, 24/I-5) </a:t>
            </a:r>
            <a:r>
              <a:rPr lang="sl-SI" sz="2300" noProof="1">
                <a:solidFill>
                  <a:schemeClr val="tx1"/>
                </a:solidFill>
              </a:rPr>
              <a:t>so tako splošne, da so že neustavne same po sebi, saj pristojnosti in naloge zakonodajne veje oblasti prenašajo na izvršilno oblast, kar je v nasprotju z več ustavnih načel: (i) načelom zakonitosti (120. člen), (ii) </a:t>
            </a:r>
            <a:r>
              <a:rPr lang="en-US" sz="2300" noProof="1">
                <a:solidFill>
                  <a:schemeClr val="tx1"/>
                </a:solidFill>
              </a:rPr>
              <a:t>načelom demokratičnosti (3. člen), </a:t>
            </a:r>
            <a:r>
              <a:rPr lang="sl-SI" sz="2300" noProof="1">
                <a:solidFill>
                  <a:schemeClr val="tx1"/>
                </a:solidFill>
              </a:rPr>
              <a:t>(iii) </a:t>
            </a:r>
            <a:r>
              <a:rPr lang="en-US" sz="2300" noProof="1">
                <a:solidFill>
                  <a:schemeClr val="tx1"/>
                </a:solidFill>
              </a:rPr>
              <a:t>načelom delitve oblasti (3. člena) in </a:t>
            </a:r>
            <a:r>
              <a:rPr lang="sl-SI" sz="2300" noProof="1">
                <a:solidFill>
                  <a:schemeClr val="tx1"/>
                </a:solidFill>
              </a:rPr>
              <a:t>(iv) </a:t>
            </a:r>
            <a:r>
              <a:rPr lang="en-US" sz="2300" noProof="1">
                <a:solidFill>
                  <a:schemeClr val="tx1"/>
                </a:solidFill>
              </a:rPr>
              <a:t>načelom pravne države (2. člen).</a:t>
            </a:r>
            <a:endParaRPr lang="sl-SI" sz="2300" noProof="1">
              <a:solidFill>
                <a:schemeClr val="tx1"/>
              </a:solidFill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sl-SI" sz="2300" noProof="1">
                <a:solidFill>
                  <a:schemeClr val="tx1"/>
                </a:solidFill>
              </a:rPr>
              <a:t>ZON ne opredeljuje vrste, obsega in pogojev za omejitev dejavnosti, posegov in aktivnosti, ampak predpisovanje teh ukrepov oz. omejitev prenaša na vlado. S tem je zakonodajalec ključno presojo, ki bi jo po Ustavi moral opraviti sam, prepustil izvršilni veji oblasti. 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sl-SI" sz="2300" noProof="1">
                <a:solidFill>
                  <a:schemeClr val="tx1"/>
                </a:solidFill>
              </a:rPr>
              <a:t>Zakonodajalec ne more izvirnega urejanja materije prenesti na izvršilno vejo oblasti, ampak jo mora vsaj v temelju urediti z zakonom, predvsem </a:t>
            </a:r>
            <a:r>
              <a:rPr lang="sl-SI" sz="2300" b="1" noProof="1">
                <a:solidFill>
                  <a:schemeClr val="tx1"/>
                </a:solidFill>
              </a:rPr>
              <a:t>kadar gre za posege v človekove pravice in temeljne svoboščine, ki jih je dopustno omejevati LE Z ZAKONOM</a:t>
            </a:r>
            <a:r>
              <a:rPr lang="sl-SI" sz="2300" noProof="1">
                <a:solidFill>
                  <a:schemeClr val="tx1"/>
                </a:solidFill>
              </a:rPr>
              <a:t>.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sl-SI" sz="2300" noProof="1">
                <a:solidFill>
                  <a:schemeClr val="tx1"/>
                </a:solidFill>
              </a:rPr>
              <a:t>Gre za t.i. golo oz. bianco pooblastilo izvršilni veji oblasti, ki pomeni opustitev obveznega pravnega urejanja s strani zakonodajalca in je zato ustavno nedopustno.</a:t>
            </a:r>
            <a:endParaRPr lang="en-US" sz="2300" noProof="1">
              <a:solidFill>
                <a:schemeClr val="tx1"/>
              </a:solidFill>
            </a:endParaRPr>
          </a:p>
          <a:p>
            <a:pPr marL="914400" lvl="1" indent="-457200">
              <a:buFont typeface="Wingdings" panose="05000000000000000000" pitchFamily="2" charset="2"/>
              <a:buChar char="Ø"/>
            </a:pPr>
            <a:endParaRPr lang="en-US" noProof="1">
              <a:solidFill>
                <a:schemeClr val="tx1"/>
              </a:solidFill>
            </a:endParaRPr>
          </a:p>
          <a:p>
            <a:pPr marL="800100" lvl="1" indent="-342900">
              <a:buFont typeface="Wingdings" panose="05000000000000000000" pitchFamily="2" charset="2"/>
              <a:buChar char="Ø"/>
            </a:pPr>
            <a:endParaRPr lang="en-US" b="1" noProof="1">
              <a:solidFill>
                <a:schemeClr val="tx1"/>
              </a:solidFill>
            </a:endParaRPr>
          </a:p>
          <a:p>
            <a:pPr marL="914400" lvl="1" indent="-457200">
              <a:buFont typeface="Wingdings" panose="05000000000000000000" pitchFamily="2" charset="2"/>
              <a:buChar char="Ø"/>
            </a:pPr>
            <a:endParaRPr lang="en-US" noProof="1">
              <a:solidFill>
                <a:schemeClr val="tx1"/>
              </a:solidFill>
            </a:endParaRPr>
          </a:p>
          <a:p>
            <a:pPr marL="800100" lvl="1" indent="-342900">
              <a:buFont typeface="Wingdings" panose="05000000000000000000" pitchFamily="2" charset="2"/>
              <a:buChar char="Ø"/>
            </a:pPr>
            <a:endParaRPr lang="en-US" i="1" noProof="1">
              <a:solidFill>
                <a:schemeClr val="tx1"/>
              </a:solidFill>
            </a:endParaRPr>
          </a:p>
          <a:p>
            <a:endParaRPr lang="en-US" i="1" noProof="1"/>
          </a:p>
        </p:txBody>
      </p:sp>
      <p:sp>
        <p:nvSpPr>
          <p:cNvPr id="3" name="Podnaslov 2">
            <a:extLst>
              <a:ext uri="{FF2B5EF4-FFF2-40B4-BE49-F238E27FC236}">
                <a16:creationId xmlns:a16="http://schemas.microsoft.com/office/drawing/2014/main" id="{CF6D004C-D620-1BC0-6281-F66B397D4EEA}"/>
              </a:ext>
            </a:extLst>
          </p:cNvPr>
          <p:cNvSpPr>
            <a:spLocks noGrp="1"/>
          </p:cNvSpPr>
          <p:nvPr>
            <p:ph type="subTitle" idx="10"/>
          </p:nvPr>
        </p:nvSpPr>
        <p:spPr>
          <a:xfrm>
            <a:off x="690192" y="1238597"/>
            <a:ext cx="10835058" cy="484187"/>
          </a:xfrm>
        </p:spPr>
        <p:txBody>
          <a:bodyPr>
            <a:normAutofit lnSpcReduction="10000"/>
          </a:bodyPr>
          <a:lstStyle/>
          <a:p>
            <a:r>
              <a:rPr lang="en-US" b="1" dirty="0"/>
              <a:t>ZAKON O OHRANITVI NARAVE NI SKLADEN Z USTAVO</a:t>
            </a:r>
            <a:endParaRPr lang="sl-SI" b="1" dirty="0"/>
          </a:p>
        </p:txBody>
      </p:sp>
      <p:sp>
        <p:nvSpPr>
          <p:cNvPr id="12" name="Naslov 11">
            <a:extLst>
              <a:ext uri="{FF2B5EF4-FFF2-40B4-BE49-F238E27FC236}">
                <a16:creationId xmlns:a16="http://schemas.microsoft.com/office/drawing/2014/main" id="{98053A8D-A5B2-7285-ECC1-0B5937690BB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66750" y="544817"/>
            <a:ext cx="10835058" cy="925158"/>
          </a:xfrm>
        </p:spPr>
        <p:txBody>
          <a:bodyPr>
            <a:noAutofit/>
          </a:bodyPr>
          <a:lstStyle/>
          <a:p>
            <a:r>
              <a:rPr lang="sl-SI" sz="3600" dirty="0"/>
              <a:t>MNENJE INŠTITUTA ZA JAVNO UPRAVO</a:t>
            </a:r>
          </a:p>
        </p:txBody>
      </p:sp>
    </p:spTree>
    <p:extLst>
      <p:ext uri="{BB962C8B-B14F-4D97-AF65-F5344CB8AC3E}">
        <p14:creationId xmlns:p14="http://schemas.microsoft.com/office/powerpoint/2010/main" val="26164593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značba mesta vsebine 8">
            <a:extLst>
              <a:ext uri="{FF2B5EF4-FFF2-40B4-BE49-F238E27FC236}">
                <a16:creationId xmlns:a16="http://schemas.microsoft.com/office/drawing/2014/main" id="{60227290-6171-3CB5-0D0B-471C2ED563A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0192" y="1842527"/>
            <a:ext cx="11120808" cy="5015473"/>
          </a:xfrm>
        </p:spPr>
        <p:txBody>
          <a:bodyPr>
            <a:normAutofit fontScale="92500" lnSpcReduction="10000"/>
          </a:bodyPr>
          <a:lstStyle/>
          <a:p>
            <a:pPr marL="342900" lvl="1" indent="-342900" algn="just">
              <a:buFont typeface="Arial" panose="020B0604020202020204" pitchFamily="34" charset="0"/>
              <a:buChar char="•"/>
            </a:pPr>
            <a:r>
              <a:rPr lang="sl-SI" sz="2100" noProof="1">
                <a:solidFill>
                  <a:schemeClr val="tx1"/>
                </a:solidFill>
              </a:rPr>
              <a:t>Določbe predloga Uredbe PUN:</a:t>
            </a:r>
          </a:p>
          <a:p>
            <a:pPr marL="804863" lvl="1" indent="-358775" algn="just">
              <a:buFont typeface="+mj-lt"/>
              <a:buAutoNum type="arabicPeriod"/>
            </a:pPr>
            <a:r>
              <a:rPr lang="sl-SI" sz="2100" noProof="1">
                <a:solidFill>
                  <a:schemeClr val="tx1"/>
                </a:solidFill>
              </a:rPr>
              <a:t>posegajo v človekove pravice in temeljne svoboščine z aktom, ki je hierarhično nižji od zakona (UREDBA),</a:t>
            </a:r>
          </a:p>
          <a:p>
            <a:pPr marL="804863" lvl="1" indent="-358775" algn="just">
              <a:buFont typeface="+mj-lt"/>
              <a:buAutoNum type="arabicPeriod"/>
            </a:pPr>
            <a:r>
              <a:rPr lang="sl-SI" sz="2100" noProof="1">
                <a:solidFill>
                  <a:schemeClr val="tx1"/>
                </a:solidFill>
              </a:rPr>
              <a:t>kršijo ustavno zagotovljene pravice: (i) pravico do zasebne lastnine (33. člen) in (ii) pravico do svobodne gospodarske pobude (74. člen),</a:t>
            </a:r>
          </a:p>
          <a:p>
            <a:pPr marL="804863" lvl="1" indent="-358775" algn="just">
              <a:buFont typeface="+mj-lt"/>
              <a:buAutoNum type="arabicPeriod"/>
            </a:pPr>
            <a:r>
              <a:rPr lang="sl-SI" sz="2100" noProof="1">
                <a:solidFill>
                  <a:schemeClr val="tx1"/>
                </a:solidFill>
              </a:rPr>
              <a:t>so nesladne z zakonom in Ustavo RS.</a:t>
            </a:r>
          </a:p>
          <a:p>
            <a:pPr marL="342900" lvl="1" indent="-342900" algn="just">
              <a:buFont typeface="Arial" panose="020B0604020202020204" pitchFamily="34" charset="0"/>
              <a:buChar char="•"/>
            </a:pPr>
            <a:r>
              <a:rPr lang="sl-SI" sz="2100" noProof="1">
                <a:solidFill>
                  <a:schemeClr val="tx1"/>
                </a:solidFill>
              </a:rPr>
              <a:t>Predlog uredbe popolnoma na novo ureja pravice in obveznosti pravnih in fizičnih oseb. </a:t>
            </a:r>
          </a:p>
          <a:p>
            <a:pPr marL="342900" lvl="1" indent="-342900" algn="just">
              <a:buFont typeface="Arial" panose="020B0604020202020204" pitchFamily="34" charset="0"/>
              <a:buChar char="•"/>
            </a:pPr>
            <a:r>
              <a:rPr lang="sl-SI" sz="2100" noProof="1">
                <a:solidFill>
                  <a:schemeClr val="tx1"/>
                </a:solidFill>
              </a:rPr>
              <a:t>Kmetom so naložene obveznosti, za katere ni zakonske podlage. Te omejitve presegajo splošna pravila o načinu uživanja lastninske pravice na kmetijskih zemljiščih v duhu gospodarske, socialne in ekološke funkcije lastnine (67. člen Ustave RS).</a:t>
            </a:r>
          </a:p>
          <a:p>
            <a:pPr marL="342900" lvl="1" indent="-342900" algn="just">
              <a:buFont typeface="Arial" panose="020B0604020202020204" pitchFamily="34" charset="0"/>
              <a:buChar char="•"/>
            </a:pPr>
            <a:r>
              <a:rPr lang="sl-SI" sz="2100" noProof="1">
                <a:solidFill>
                  <a:schemeClr val="tx1"/>
                </a:solidFill>
              </a:rPr>
              <a:t>Podzakonski akti morajo biti v skladu in v okviru zakona ter ne smejo preseči oz. širiti ali ožiti zakonskih določb. Predlog Uredbe PUN pa samo formalno temelji na zakonskem pooblastilu.</a:t>
            </a:r>
          </a:p>
          <a:p>
            <a:pPr marL="342900" lvl="1" indent="-342900" algn="just">
              <a:buFont typeface="Arial" panose="020B0604020202020204" pitchFamily="34" charset="0"/>
              <a:buChar char="•"/>
            </a:pPr>
            <a:r>
              <a:rPr lang="sl-SI" sz="2000" noProof="1">
                <a:solidFill>
                  <a:schemeClr val="tx1"/>
                </a:solidFill>
              </a:rPr>
              <a:t>Iz nobene določbe ZON ni mogoče ugotoviti, da ta vlado pooblašča za tako hude omejitve kmetovanja, kot so prepoved paše, spravilo mrve, pravila košnje, itn. </a:t>
            </a:r>
            <a:endParaRPr lang="sl-SI" sz="1900" noProof="1">
              <a:solidFill>
                <a:schemeClr val="tx1"/>
              </a:solidFill>
            </a:endParaRPr>
          </a:p>
          <a:p>
            <a:pPr marL="342900" lvl="1" indent="-342900" algn="just">
              <a:buFont typeface="Arial" panose="020B0604020202020204" pitchFamily="34" charset="0"/>
              <a:buChar char="•"/>
            </a:pPr>
            <a:endParaRPr lang="en-US" sz="1900" noProof="1">
              <a:solidFill>
                <a:schemeClr val="tx1"/>
              </a:solidFill>
            </a:endParaRPr>
          </a:p>
          <a:p>
            <a:pPr lvl="1"/>
            <a:endParaRPr lang="en-US" noProof="1">
              <a:solidFill>
                <a:schemeClr val="tx1"/>
              </a:solidFill>
            </a:endParaRPr>
          </a:p>
          <a:p>
            <a:pPr marL="914400" lvl="1" indent="-457200">
              <a:buFont typeface="Wingdings" panose="05000000000000000000" pitchFamily="2" charset="2"/>
              <a:buChar char="Ø"/>
            </a:pPr>
            <a:endParaRPr lang="en-US" noProof="1">
              <a:solidFill>
                <a:schemeClr val="tx1"/>
              </a:solidFill>
            </a:endParaRPr>
          </a:p>
          <a:p>
            <a:pPr marL="800100" lvl="1" indent="-342900">
              <a:buFont typeface="Wingdings" panose="05000000000000000000" pitchFamily="2" charset="2"/>
              <a:buChar char="Ø"/>
            </a:pPr>
            <a:endParaRPr lang="en-US" b="1" noProof="1">
              <a:solidFill>
                <a:schemeClr val="tx1"/>
              </a:solidFill>
            </a:endParaRPr>
          </a:p>
          <a:p>
            <a:pPr marL="914400" lvl="1" indent="-457200">
              <a:buFont typeface="Wingdings" panose="05000000000000000000" pitchFamily="2" charset="2"/>
              <a:buChar char="Ø"/>
            </a:pPr>
            <a:endParaRPr lang="en-US" noProof="1">
              <a:solidFill>
                <a:schemeClr val="tx1"/>
              </a:solidFill>
            </a:endParaRPr>
          </a:p>
          <a:p>
            <a:pPr marL="800100" lvl="1" indent="-342900">
              <a:buFont typeface="Wingdings" panose="05000000000000000000" pitchFamily="2" charset="2"/>
              <a:buChar char="Ø"/>
            </a:pPr>
            <a:endParaRPr lang="en-US" i="1" noProof="1">
              <a:solidFill>
                <a:schemeClr val="tx1"/>
              </a:solidFill>
            </a:endParaRPr>
          </a:p>
          <a:p>
            <a:endParaRPr lang="en-US" i="1" noProof="1"/>
          </a:p>
        </p:txBody>
      </p:sp>
      <p:sp>
        <p:nvSpPr>
          <p:cNvPr id="3" name="Podnaslov 2">
            <a:extLst>
              <a:ext uri="{FF2B5EF4-FFF2-40B4-BE49-F238E27FC236}">
                <a16:creationId xmlns:a16="http://schemas.microsoft.com/office/drawing/2014/main" id="{CF6D004C-D620-1BC0-6281-F66B397D4EEA}"/>
              </a:ext>
            </a:extLst>
          </p:cNvPr>
          <p:cNvSpPr>
            <a:spLocks noGrp="1"/>
          </p:cNvSpPr>
          <p:nvPr>
            <p:ph type="subTitle" idx="10"/>
          </p:nvPr>
        </p:nvSpPr>
        <p:spPr>
          <a:xfrm>
            <a:off x="690192" y="1238597"/>
            <a:ext cx="10835058" cy="484187"/>
          </a:xfrm>
        </p:spPr>
        <p:txBody>
          <a:bodyPr>
            <a:normAutofit fontScale="92500"/>
          </a:bodyPr>
          <a:lstStyle/>
          <a:p>
            <a:r>
              <a:rPr lang="sl-SI" b="1" dirty="0"/>
              <a:t>S PODZAKONSKIM AKTOM SE POSEGA V ČLOVEKOVE PRAVICE IN TEMELJNE SVOBOŠČINE</a:t>
            </a:r>
          </a:p>
        </p:txBody>
      </p:sp>
      <p:sp>
        <p:nvSpPr>
          <p:cNvPr id="12" name="Naslov 11">
            <a:extLst>
              <a:ext uri="{FF2B5EF4-FFF2-40B4-BE49-F238E27FC236}">
                <a16:creationId xmlns:a16="http://schemas.microsoft.com/office/drawing/2014/main" id="{98053A8D-A5B2-7285-ECC1-0B5937690BB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66750" y="544817"/>
            <a:ext cx="10835058" cy="925158"/>
          </a:xfrm>
        </p:spPr>
        <p:txBody>
          <a:bodyPr>
            <a:noAutofit/>
          </a:bodyPr>
          <a:lstStyle/>
          <a:p>
            <a:r>
              <a:rPr lang="sl-SI" sz="3600" dirty="0"/>
              <a:t>MNENJE INŠTITUTA ZA JAVNO UPRAVO</a:t>
            </a:r>
          </a:p>
        </p:txBody>
      </p:sp>
    </p:spTree>
    <p:extLst>
      <p:ext uri="{BB962C8B-B14F-4D97-AF65-F5344CB8AC3E}">
        <p14:creationId xmlns:p14="http://schemas.microsoft.com/office/powerpoint/2010/main" val="152225183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značba mesta vsebine 8">
            <a:extLst>
              <a:ext uri="{FF2B5EF4-FFF2-40B4-BE49-F238E27FC236}">
                <a16:creationId xmlns:a16="http://schemas.microsoft.com/office/drawing/2014/main" id="{60227290-6171-3CB5-0D0B-471C2ED563A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0192" y="1973156"/>
            <a:ext cx="11120808" cy="4592189"/>
          </a:xfrm>
        </p:spPr>
        <p:txBody>
          <a:bodyPr>
            <a:normAutofit/>
          </a:bodyPr>
          <a:lstStyle/>
          <a:p>
            <a:pPr algn="just"/>
            <a:r>
              <a:rPr lang="sl-SI" b="1" noProof="1">
                <a:solidFill>
                  <a:schemeClr val="tx1"/>
                </a:solidFill>
              </a:rPr>
              <a:t>Ustava RS nam zagotavlja: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sl-SI" noProof="1">
                <a:solidFill>
                  <a:schemeClr val="tx1"/>
                </a:solidFill>
                <a:latin typeface="+mn-lt"/>
              </a:rPr>
              <a:t>da je Slovenija pravna država,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sl-SI" noProof="1">
                <a:solidFill>
                  <a:schemeClr val="tx1"/>
                </a:solidFill>
                <a:latin typeface="+mn-lt"/>
              </a:rPr>
              <a:t>da je človekove pravice in temeljne svoboščine možno omejevati le z zakonom, kadar tako določa ustava,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pl-PL" noProof="1">
                <a:solidFill>
                  <a:schemeClr val="tx1"/>
                </a:solidFill>
                <a:latin typeface="+mn-lt"/>
              </a:rPr>
              <a:t>pravico do uživanja zasebne lastnine,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pl-PL" noProof="1">
                <a:solidFill>
                  <a:schemeClr val="tx1"/>
                </a:solidFill>
                <a:latin typeface="+mn-lt"/>
              </a:rPr>
              <a:t>svobodno gospodarsko pobudo,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sl-SI" noProof="1">
                <a:solidFill>
                  <a:schemeClr val="tx1"/>
                </a:solidFill>
                <a:latin typeface="+mn-lt"/>
              </a:rPr>
              <a:t>da samo zakon določa način pridobivanja in uživanja lastnine tako, da je zagotovljena njena gospodarska, socialna in ekološka funkcija,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sl-SI" noProof="1">
                <a:solidFill>
                  <a:schemeClr val="tx1"/>
                </a:solidFill>
                <a:latin typeface="+mn-lt"/>
              </a:rPr>
              <a:t>da zakon določa posebno varstvo kmetijskih zemljišč,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sl-SI" dirty="0">
                <a:solidFill>
                  <a:srgbClr val="000000"/>
                </a:solidFill>
                <a:latin typeface="+mn-lt"/>
              </a:rPr>
              <a:t>u</a:t>
            </a:r>
            <a:r>
              <a:rPr lang="sl-SI" i="0" dirty="0">
                <a:solidFill>
                  <a:srgbClr val="000000"/>
                </a:solidFill>
                <a:effectLst/>
                <a:latin typeface="+mn-lt"/>
              </a:rPr>
              <a:t>pravni organi opravljajo svoje delo v okviru in na podlagi ustave in zakonov.</a:t>
            </a:r>
            <a:endParaRPr lang="en-US" noProof="1">
              <a:solidFill>
                <a:schemeClr val="tx1"/>
              </a:solidFill>
              <a:latin typeface="+mn-lt"/>
            </a:endParaRPr>
          </a:p>
          <a:p>
            <a:pPr marL="457200" indent="-457200">
              <a:buFont typeface="+mj-lt"/>
              <a:buAutoNum type="arabicPeriod"/>
            </a:pPr>
            <a:endParaRPr lang="en-US" b="1" noProof="1">
              <a:solidFill>
                <a:schemeClr val="tx1"/>
              </a:solidFill>
            </a:endParaRPr>
          </a:p>
          <a:p>
            <a:endParaRPr lang="en-US" noProof="1">
              <a:solidFill>
                <a:schemeClr val="tx1"/>
              </a:solidFill>
            </a:endParaRPr>
          </a:p>
          <a:p>
            <a:pPr marL="914400" lvl="1" indent="-457200">
              <a:buFont typeface="Wingdings" panose="05000000000000000000" pitchFamily="2" charset="2"/>
              <a:buChar char="Ø"/>
            </a:pPr>
            <a:endParaRPr lang="en-US" sz="500" noProof="1">
              <a:solidFill>
                <a:schemeClr val="tx1"/>
              </a:solidFill>
            </a:endParaRPr>
          </a:p>
          <a:p>
            <a:pPr marL="914400" lvl="1" indent="-457200">
              <a:buFont typeface="Wingdings" panose="05000000000000000000" pitchFamily="2" charset="2"/>
              <a:buChar char="Ø"/>
            </a:pPr>
            <a:endParaRPr lang="en-US" sz="1900" noProof="1">
              <a:solidFill>
                <a:schemeClr val="tx1"/>
              </a:solidFill>
            </a:endParaRPr>
          </a:p>
          <a:p>
            <a:pPr lvl="1"/>
            <a:endParaRPr lang="en-US" noProof="1">
              <a:solidFill>
                <a:schemeClr val="tx1"/>
              </a:solidFill>
            </a:endParaRPr>
          </a:p>
          <a:p>
            <a:pPr marL="914400" lvl="1" indent="-457200">
              <a:buFont typeface="Wingdings" panose="05000000000000000000" pitchFamily="2" charset="2"/>
              <a:buChar char="Ø"/>
            </a:pPr>
            <a:endParaRPr lang="en-US" noProof="1">
              <a:solidFill>
                <a:schemeClr val="tx1"/>
              </a:solidFill>
            </a:endParaRPr>
          </a:p>
          <a:p>
            <a:pPr marL="800100" lvl="1" indent="-342900">
              <a:buFont typeface="Wingdings" panose="05000000000000000000" pitchFamily="2" charset="2"/>
              <a:buChar char="Ø"/>
            </a:pPr>
            <a:endParaRPr lang="en-US" b="1" noProof="1">
              <a:solidFill>
                <a:schemeClr val="tx1"/>
              </a:solidFill>
            </a:endParaRPr>
          </a:p>
          <a:p>
            <a:pPr marL="914400" lvl="1" indent="-457200">
              <a:buFont typeface="Wingdings" panose="05000000000000000000" pitchFamily="2" charset="2"/>
              <a:buChar char="Ø"/>
            </a:pPr>
            <a:endParaRPr lang="en-US" noProof="1">
              <a:solidFill>
                <a:schemeClr val="tx1"/>
              </a:solidFill>
            </a:endParaRPr>
          </a:p>
          <a:p>
            <a:pPr marL="800100" lvl="1" indent="-342900">
              <a:buFont typeface="Wingdings" panose="05000000000000000000" pitchFamily="2" charset="2"/>
              <a:buChar char="Ø"/>
            </a:pPr>
            <a:endParaRPr lang="en-US" i="1" noProof="1">
              <a:solidFill>
                <a:schemeClr val="tx1"/>
              </a:solidFill>
            </a:endParaRPr>
          </a:p>
          <a:p>
            <a:endParaRPr lang="en-US" i="1" noProof="1"/>
          </a:p>
        </p:txBody>
      </p:sp>
      <p:sp>
        <p:nvSpPr>
          <p:cNvPr id="3" name="Podnaslov 2">
            <a:extLst>
              <a:ext uri="{FF2B5EF4-FFF2-40B4-BE49-F238E27FC236}">
                <a16:creationId xmlns:a16="http://schemas.microsoft.com/office/drawing/2014/main" id="{CF6D004C-D620-1BC0-6281-F66B397D4EEA}"/>
              </a:ext>
            </a:extLst>
          </p:cNvPr>
          <p:cNvSpPr>
            <a:spLocks noGrp="1"/>
          </p:cNvSpPr>
          <p:nvPr>
            <p:ph type="subTitle" idx="10"/>
          </p:nvPr>
        </p:nvSpPr>
        <p:spPr>
          <a:xfrm>
            <a:off x="690192" y="1238597"/>
            <a:ext cx="10835058" cy="484187"/>
          </a:xfrm>
        </p:spPr>
        <p:txBody>
          <a:bodyPr>
            <a:normAutofit lnSpcReduction="10000"/>
          </a:bodyPr>
          <a:lstStyle/>
          <a:p>
            <a:r>
              <a:rPr lang="sl-SI" b="1" dirty="0"/>
              <a:t>ZON IN </a:t>
            </a:r>
            <a:r>
              <a:rPr lang="en-US" b="1" dirty="0"/>
              <a:t>PREDLOG UREDBE PUN NI</a:t>
            </a:r>
            <a:r>
              <a:rPr lang="sl-SI" b="1" dirty="0"/>
              <a:t>STA SKLADNI Z </a:t>
            </a:r>
            <a:r>
              <a:rPr lang="en-US" b="1" dirty="0"/>
              <a:t>USTAVO</a:t>
            </a:r>
            <a:r>
              <a:rPr lang="sl-SI" b="1" dirty="0"/>
              <a:t>!</a:t>
            </a:r>
          </a:p>
        </p:txBody>
      </p:sp>
      <p:sp>
        <p:nvSpPr>
          <p:cNvPr id="12" name="Naslov 11">
            <a:extLst>
              <a:ext uri="{FF2B5EF4-FFF2-40B4-BE49-F238E27FC236}">
                <a16:creationId xmlns:a16="http://schemas.microsoft.com/office/drawing/2014/main" id="{98053A8D-A5B2-7285-ECC1-0B5937690BB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66750" y="555533"/>
            <a:ext cx="10835058" cy="925158"/>
          </a:xfrm>
        </p:spPr>
        <p:txBody>
          <a:bodyPr>
            <a:noAutofit/>
          </a:bodyPr>
          <a:lstStyle/>
          <a:p>
            <a:r>
              <a:rPr lang="sl-SI" sz="3600" dirty="0"/>
              <a:t>MNENJE INŠTITUTA ZA JAVNO UPRAVO</a:t>
            </a:r>
          </a:p>
        </p:txBody>
      </p:sp>
    </p:spTree>
    <p:extLst>
      <p:ext uri="{BB962C8B-B14F-4D97-AF65-F5344CB8AC3E}">
        <p14:creationId xmlns:p14="http://schemas.microsoft.com/office/powerpoint/2010/main" val="236289464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ZZS Barve">
      <a:dk1>
        <a:srgbClr val="222222"/>
      </a:dk1>
      <a:lt1>
        <a:srgbClr val="FFFFFF"/>
      </a:lt1>
      <a:dk2>
        <a:srgbClr val="006372"/>
      </a:dk2>
      <a:lt2>
        <a:srgbClr val="F9F8F5"/>
      </a:lt2>
      <a:accent1>
        <a:srgbClr val="006372"/>
      </a:accent1>
      <a:accent2>
        <a:srgbClr val="AA8B2F"/>
      </a:accent2>
      <a:accent3>
        <a:srgbClr val="E3391D"/>
      </a:accent3>
      <a:accent4>
        <a:srgbClr val="3C6992"/>
      </a:accent4>
      <a:accent5>
        <a:srgbClr val="EEB23A"/>
      </a:accent5>
      <a:accent6>
        <a:srgbClr val="7855D9"/>
      </a:accent6>
      <a:hlink>
        <a:srgbClr val="AA8B2F"/>
      </a:hlink>
      <a:folHlink>
        <a:srgbClr val="816823"/>
      </a:folHlink>
    </a:clrScheme>
    <a:fontScheme name="ZZS">
      <a:majorFont>
        <a:latin typeface="Arial Narrow"/>
        <a:ea typeface=""/>
        <a:cs typeface=""/>
      </a:majorFont>
      <a:minorFont>
        <a:latin typeface="Arial Narrow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1830</TotalTime>
  <Words>1117</Words>
  <Application>Microsoft Office PowerPoint</Application>
  <PresentationFormat>Widescreen</PresentationFormat>
  <Paragraphs>113</Paragraphs>
  <Slides>11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6" baseType="lpstr">
      <vt:lpstr>Arial</vt:lpstr>
      <vt:lpstr>Arial Narrow</vt:lpstr>
      <vt:lpstr>Calibri</vt:lpstr>
      <vt:lpstr>Wingdings</vt:lpstr>
      <vt:lpstr>Office Theme</vt:lpstr>
      <vt:lpstr>PowerPoint Presentation</vt:lpstr>
      <vt:lpstr>PowerPoint Presentation</vt:lpstr>
      <vt:lpstr>Ustavnost in zakonitost predloga Uredbe PUN </vt:lpstr>
      <vt:lpstr>DVE NASPROTUJOČI MNENJI</vt:lpstr>
      <vt:lpstr>MNENJE MINISTRSTVA ZA NARAVNE VIRE IN PROSTOR</vt:lpstr>
      <vt:lpstr>MNENJE INŠTITUTA ZA JAVNO UPRAVO PRI PRAVNI FAKULTETI V LJUBLJANI</vt:lpstr>
      <vt:lpstr>MNENJE INŠTITUTA ZA JAVNO UPRAVO</vt:lpstr>
      <vt:lpstr>MNENJE INŠTITUTA ZA JAVNO UPRAVO</vt:lpstr>
      <vt:lpstr>MNENJE INŠTITUTA ZA JAVNO UPRAVO</vt:lpstr>
      <vt:lpstr>MNENJE INŠTITUTA ZA JAVNO UPRAVO</vt:lpstr>
      <vt:lpstr>MNENJE INŠTITUTA ZA JAVNO UPRAVO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Emporij</dc:creator>
  <cp:lastModifiedBy>Alenka Marjetic Znider</cp:lastModifiedBy>
  <cp:revision>247</cp:revision>
  <dcterms:created xsi:type="dcterms:W3CDTF">2020-11-16T08:45:40Z</dcterms:created>
  <dcterms:modified xsi:type="dcterms:W3CDTF">2023-06-04T10:39:18Z</dcterms:modified>
</cp:coreProperties>
</file>